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3" r:id="rId7"/>
    <p:sldId id="264" r:id="rId8"/>
    <p:sldId id="261" r:id="rId9"/>
    <p:sldId id="262" r:id="rId10"/>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45" d="100"/>
          <a:sy n="45" d="100"/>
        </p:scale>
        <p:origin x="82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8798643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4422433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749909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051329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1119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Textmasterformat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14872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280530183"/>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415492686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06113623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97708341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2199608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309594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074852694"/>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469699356"/>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0484118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8A87A34-81AB-432B-8DAE-1953F412C126}"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1528546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1" name="applause.wav"/>
          </p:stSnd>
        </p:sndAc>
      </p:transition>
    </mc:Choice>
    <mc:Fallback xmlns="">
      <p:transition spd="slow">
        <p:fade/>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6/20/2019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2431629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mc:AlternateContent xmlns:mc="http://schemas.openxmlformats.org/markup-compatibility/2006" xmlns:p14="http://schemas.microsoft.com/office/powerpoint/2010/main">
    <mc:Choice Requires="p14">
      <p:transition spd="slow" p14:dur="3400">
        <p14:reveal/>
        <p:sndAc>
          <p:stSnd>
            <p:snd r:embed="rId18" name="applause.wav"/>
          </p:stSnd>
        </p:sndAc>
      </p:transition>
    </mc:Choice>
    <mc:Fallback xmlns="">
      <p:transition spd="slow">
        <p:fade/>
        <p:sndAc>
          <p:stSnd>
            <p:snd r:embed="rId20" name="applause.wav"/>
          </p:stSnd>
        </p:sndAc>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Salzwasser- und Solarfahrzeuge/</a:t>
            </a:r>
            <a:br>
              <a:rPr lang="de-DE" dirty="0"/>
            </a:br>
            <a:r>
              <a:rPr lang="de-DE" dirty="0"/>
              <a:t>Windenergie</a:t>
            </a:r>
            <a:br>
              <a:rPr lang="de-DE" dirty="0"/>
            </a:br>
            <a:endParaRPr lang="de-DE" dirty="0"/>
          </a:p>
        </p:txBody>
      </p:sp>
      <p:sp>
        <p:nvSpPr>
          <p:cNvPr id="3" name="Untertitel 2"/>
          <p:cNvSpPr>
            <a:spLocks noGrp="1"/>
          </p:cNvSpPr>
          <p:nvPr>
            <p:ph type="subTitle" idx="1"/>
          </p:nvPr>
        </p:nvSpPr>
        <p:spPr/>
        <p:txBody>
          <a:bodyPr>
            <a:normAutofit lnSpcReduction="10000"/>
          </a:bodyPr>
          <a:lstStyle/>
          <a:p>
            <a:r>
              <a:rPr lang="de-DE" dirty="0"/>
              <a:t>Eine Präsentation von Schülern der Klasse 3/4 c </a:t>
            </a:r>
          </a:p>
          <a:p>
            <a:r>
              <a:rPr lang="de-DE" dirty="0"/>
              <a:t>der Maria-Montessori-Grundschule in Stuttgart-Hausen </a:t>
            </a:r>
          </a:p>
          <a:p>
            <a:r>
              <a:rPr lang="de-DE" dirty="0"/>
              <a:t>Salzwasserfahrzeuge? Solarfahrzeuge? Windenergie?</a:t>
            </a:r>
          </a:p>
          <a:p>
            <a:endParaRPr lang="de-DE" dirty="0"/>
          </a:p>
          <a:p>
            <a:endParaRPr lang="de-DE" dirty="0"/>
          </a:p>
        </p:txBody>
      </p:sp>
    </p:spTree>
    <p:extLst>
      <p:ext uri="{BB962C8B-B14F-4D97-AF65-F5344CB8AC3E}">
        <p14:creationId xmlns:p14="http://schemas.microsoft.com/office/powerpoint/2010/main" val="103932198"/>
      </p:ext>
    </p:extLst>
  </p:cSld>
  <p:clrMapOvr>
    <a:masterClrMapping/>
  </p:clrMapOvr>
  <mc:AlternateContent xmlns:mc="http://schemas.openxmlformats.org/markup-compatibility/2006" xmlns:p14="http://schemas.microsoft.com/office/powerpoint/2010/main">
    <mc:Choice Requires="p14">
      <p:transition spd="slow" p14:dur="3400" advClick="0">
        <p14:reveal/>
        <p:sndAc>
          <p:stSnd>
            <p:snd r:embed="rId2" name="drumroll.wav"/>
          </p:stSnd>
        </p:sndAc>
      </p:transition>
    </mc:Choice>
    <mc:Fallback xmlns="">
      <p:transition spd="slow" advClick="0">
        <p:fade/>
        <p:sndAc>
          <p:stSnd>
            <p:snd r:embed="rId3" name="drumroll.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ein Salzwasser Fahrzeug ?</a:t>
            </a:r>
          </a:p>
        </p:txBody>
      </p:sp>
      <p:sp>
        <p:nvSpPr>
          <p:cNvPr id="3" name="Inhaltsplatzhalter 2"/>
          <p:cNvSpPr>
            <a:spLocks noGrp="1"/>
          </p:cNvSpPr>
          <p:nvPr>
            <p:ph idx="1"/>
          </p:nvPr>
        </p:nvSpPr>
        <p:spPr>
          <a:xfrm>
            <a:off x="913795" y="1970898"/>
            <a:ext cx="10353762" cy="3695136"/>
          </a:xfrm>
        </p:spPr>
        <p:txBody>
          <a:bodyPr/>
          <a:lstStyle/>
          <a:p>
            <a:pPr marL="0" indent="0">
              <a:buNone/>
            </a:pPr>
            <a:r>
              <a:rPr lang="de-DE" dirty="0"/>
              <a:t>Hier handelt es sich um ein Auto das einen Elektromotor besitzt, der als Brennstoff bzw. Antrieb Salzwasser und ein Magnesiumplättchen benötigt.</a:t>
            </a:r>
          </a:p>
          <a:p>
            <a:pPr marL="0" indent="0">
              <a:buNone/>
            </a:pPr>
            <a:endParaRPr lang="de-DE" dirty="0"/>
          </a:p>
          <a:p>
            <a:pPr marL="0" indent="0">
              <a:buNone/>
            </a:pPr>
            <a:endParaRPr lang="de-DE" dirty="0"/>
          </a:p>
          <a:p>
            <a:pPr marL="0" indent="0">
              <a:buNone/>
            </a:pPr>
            <a:endParaRPr lang="de-DE" dirty="0"/>
          </a:p>
        </p:txBody>
      </p:sp>
      <p:pic>
        <p:nvPicPr>
          <p:cNvPr id="1032" name="Picture 8" descr="Bildergebnis für Magnesium plätt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380" y="3429000"/>
            <a:ext cx="2734354" cy="24991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Ähnliches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783" y="3563911"/>
            <a:ext cx="3298724" cy="2537480"/>
          </a:xfrm>
          <a:prstGeom prst="rect">
            <a:avLst/>
          </a:prstGeom>
          <a:noFill/>
          <a:extLst>
            <a:ext uri="{909E8E84-426E-40DD-AFC4-6F175D3DCCD1}">
              <a14:hiddenFill xmlns:a14="http://schemas.microsoft.com/office/drawing/2010/main">
                <a:solidFill>
                  <a:srgbClr val="FFFFFF"/>
                </a:solidFill>
              </a14:hiddenFill>
            </a:ext>
          </a:extLst>
        </p:spPr>
      </p:pic>
      <p:sp>
        <p:nvSpPr>
          <p:cNvPr id="6" name="Pfeil nach links und rechts 5"/>
          <p:cNvSpPr/>
          <p:nvPr/>
        </p:nvSpPr>
        <p:spPr>
          <a:xfrm>
            <a:off x="4688023" y="4525353"/>
            <a:ext cx="974360" cy="6145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2524904" y="3117954"/>
            <a:ext cx="2734354" cy="369332"/>
          </a:xfrm>
          <a:prstGeom prst="rect">
            <a:avLst/>
          </a:prstGeom>
          <a:noFill/>
        </p:spPr>
        <p:txBody>
          <a:bodyPr wrap="square" rtlCol="0">
            <a:spAutoFit/>
          </a:bodyPr>
          <a:lstStyle/>
          <a:p>
            <a:r>
              <a:rPr lang="de-DE" dirty="0"/>
              <a:t>Magnesiumplättchen</a:t>
            </a:r>
          </a:p>
        </p:txBody>
      </p:sp>
      <p:sp>
        <p:nvSpPr>
          <p:cNvPr id="12" name="Textfeld 11"/>
          <p:cNvSpPr txBox="1"/>
          <p:nvPr/>
        </p:nvSpPr>
        <p:spPr>
          <a:xfrm>
            <a:off x="6595673" y="3128554"/>
            <a:ext cx="3298724" cy="369332"/>
          </a:xfrm>
          <a:prstGeom prst="rect">
            <a:avLst/>
          </a:prstGeom>
          <a:noFill/>
        </p:spPr>
        <p:txBody>
          <a:bodyPr wrap="square" rtlCol="0">
            <a:spAutoFit/>
          </a:bodyPr>
          <a:lstStyle/>
          <a:p>
            <a:r>
              <a:rPr lang="de-DE" dirty="0"/>
              <a:t>Salzwasserfahrzeug</a:t>
            </a:r>
          </a:p>
        </p:txBody>
      </p:sp>
    </p:spTree>
    <p:extLst>
      <p:ext uri="{BB962C8B-B14F-4D97-AF65-F5344CB8AC3E}">
        <p14:creationId xmlns:p14="http://schemas.microsoft.com/office/powerpoint/2010/main" val="606843197"/>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suction.wav"/>
          </p:stSnd>
        </p:sndAc>
      </p:transition>
    </mc:Choice>
    <mc:Fallback xmlns="">
      <p:transition spd="slow">
        <p:fade/>
        <p:sndAc>
          <p:stSnd>
            <p:snd r:embed="rId5" name="suction.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funktioniert ein Salzwasser Fahrzeug ?</a:t>
            </a:r>
          </a:p>
        </p:txBody>
      </p:sp>
      <p:sp>
        <p:nvSpPr>
          <p:cNvPr id="3" name="Inhaltsplatzhalter 2"/>
          <p:cNvSpPr>
            <a:spLocks noGrp="1"/>
          </p:cNvSpPr>
          <p:nvPr>
            <p:ph idx="1"/>
          </p:nvPr>
        </p:nvSpPr>
        <p:spPr/>
        <p:txBody>
          <a:bodyPr>
            <a:normAutofit/>
          </a:bodyPr>
          <a:lstStyle/>
          <a:p>
            <a:r>
              <a:rPr lang="de-DE" dirty="0"/>
              <a:t>Der Motor ist wie bei anderen Elektromotoren auch, mit einem Plus und einem Minuspol ausgestattet. Diese führen nicht zu einer Batterie, sondern zu einem Magnesiumplättchen. Um den Motor anzutreiben muss man ein paar Tropfen Salzwasser auf das Magnesiumplättchen geben. Durch die Reaktion zwischen Salzwasser und Magnesiumplättchen wird Wärme erzeugt, die dann als Energiequelle für den Motor dient und bis zu 4 Stunden anhält. </a:t>
            </a:r>
          </a:p>
          <a:p>
            <a:endParaRPr lang="de-DE" dirty="0"/>
          </a:p>
          <a:p>
            <a:endParaRPr lang="de-DE" dirty="0"/>
          </a:p>
        </p:txBody>
      </p:sp>
    </p:spTree>
    <p:extLst>
      <p:ext uri="{BB962C8B-B14F-4D97-AF65-F5344CB8AC3E}">
        <p14:creationId xmlns:p14="http://schemas.microsoft.com/office/powerpoint/2010/main" val="313843284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suction.wav"/>
          </p:stSnd>
        </p:sndAc>
      </p:transition>
    </mc:Choice>
    <mc:Fallback xmlns="">
      <p:transition spd="slow">
        <p:fade/>
        <p:sndAc>
          <p:stSnd>
            <p:snd r:embed="rId4" name="suction.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Was ist ein Solarfahrzeug ? </a:t>
            </a:r>
            <a:br>
              <a:rPr lang="de-DE" dirty="0"/>
            </a:br>
            <a:endParaRPr lang="de-DE" dirty="0"/>
          </a:p>
        </p:txBody>
      </p:sp>
      <p:sp>
        <p:nvSpPr>
          <p:cNvPr id="3" name="Inhaltsplatzhalter 2"/>
          <p:cNvSpPr>
            <a:spLocks noGrp="1"/>
          </p:cNvSpPr>
          <p:nvPr>
            <p:ph idx="1"/>
          </p:nvPr>
        </p:nvSpPr>
        <p:spPr/>
        <p:txBody>
          <a:bodyPr/>
          <a:lstStyle/>
          <a:p>
            <a:r>
              <a:rPr lang="de-DE" dirty="0"/>
              <a:t>Hierbei handelt sich ebenfalls um ein Auto mit einem Elektromotor. Dieser Motor wird jedoch nicht mit einer Batterie angetrieben. Für diesen Motor brauch man eine Solarzelle, die dem Fahrzeug mit der nötigen Energie ausstattet.</a:t>
            </a:r>
          </a:p>
        </p:txBody>
      </p:sp>
      <p:pic>
        <p:nvPicPr>
          <p:cNvPr id="1026" name="Picture 2" descr="Bildergebnis für Solara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058" y="3920078"/>
            <a:ext cx="2742456" cy="2742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Solarze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926993"/>
            <a:ext cx="2717071" cy="2717071"/>
          </a:xfrm>
          <a:prstGeom prst="rect">
            <a:avLst/>
          </a:prstGeom>
          <a:noFill/>
          <a:extLst>
            <a:ext uri="{909E8E84-426E-40DD-AFC4-6F175D3DCCD1}">
              <a14:hiddenFill xmlns:a14="http://schemas.microsoft.com/office/drawing/2010/main">
                <a:solidFill>
                  <a:srgbClr val="FFFFFF"/>
                </a:solidFill>
              </a14:hiddenFill>
            </a:ext>
          </a:extLst>
        </p:spPr>
      </p:pic>
      <p:sp>
        <p:nvSpPr>
          <p:cNvPr id="4" name="Pfeil nach links und rechts 3"/>
          <p:cNvSpPr/>
          <p:nvPr/>
        </p:nvSpPr>
        <p:spPr>
          <a:xfrm>
            <a:off x="5438933" y="5026071"/>
            <a:ext cx="866274" cy="4025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0108892"/>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suction.wav"/>
          </p:stSnd>
        </p:sndAc>
      </p:transition>
    </mc:Choice>
    <mc:Fallback xmlns="">
      <p:transition spd="slow">
        <p:fade/>
        <p:sndAc>
          <p:stSnd>
            <p:snd r:embed="rId5" name="suction.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Funktioniert </a:t>
            </a:r>
            <a:br>
              <a:rPr lang="de-DE" dirty="0"/>
            </a:br>
            <a:r>
              <a:rPr lang="de-DE" dirty="0"/>
              <a:t>ein Solarfahrzeug ?</a:t>
            </a:r>
          </a:p>
        </p:txBody>
      </p:sp>
      <p:sp>
        <p:nvSpPr>
          <p:cNvPr id="3" name="Inhaltsplatzhalter 2"/>
          <p:cNvSpPr>
            <a:spLocks noGrp="1"/>
          </p:cNvSpPr>
          <p:nvPr>
            <p:ph idx="1"/>
          </p:nvPr>
        </p:nvSpPr>
        <p:spPr>
          <a:xfrm>
            <a:off x="324248" y="1834147"/>
            <a:ext cx="9070070" cy="4530558"/>
          </a:xfrm>
        </p:spPr>
        <p:txBody>
          <a:bodyPr>
            <a:normAutofit fontScale="92500" lnSpcReduction="20000"/>
          </a:bodyPr>
          <a:lstStyle/>
          <a:p>
            <a:r>
              <a:rPr lang="de-DE" dirty="0"/>
              <a:t>Das Wichtigste an den Solarautos sind natürlich die Solarzellen. Sie liegen auf dem Dach des Autos. Das sieht nicht anders aus als eine Solaranlage auf dem Dach vieler Häuser. </a:t>
            </a:r>
            <a:br>
              <a:rPr lang="de-DE" dirty="0"/>
            </a:br>
            <a:endParaRPr lang="de-DE" dirty="0"/>
          </a:p>
          <a:p>
            <a:r>
              <a:rPr lang="de-DE" dirty="0"/>
              <a:t>Und es funktioniert auch so: Die Solarzellen wandeln die Energie der Sonne in elektrischen Strom um. Im Haus wird der Strom zum Beispiel genutzt, um Licht zu machen. Im Auto wird damit ein Motor betrieben, in diesem Fall ein Elektro-Motor.</a:t>
            </a:r>
            <a:br>
              <a:rPr lang="de-DE" dirty="0"/>
            </a:br>
            <a:endParaRPr lang="de-DE" dirty="0"/>
          </a:p>
          <a:p>
            <a:r>
              <a:rPr lang="de-DE" dirty="0"/>
              <a:t>Bei einem Solarauto ist der Motor nicht vorne unter der Haube, sondern unten an den Rädern angebracht.</a:t>
            </a:r>
            <a:br>
              <a:rPr lang="de-DE" dirty="0"/>
            </a:br>
            <a:endParaRPr lang="de-DE" dirty="0"/>
          </a:p>
          <a:p>
            <a:r>
              <a:rPr lang="de-DE" dirty="0"/>
              <a:t>Dass der Motor in den Rädern sitzt, hat aber einen großen Vorteil: Auch beim Bergab-Rollen erzeugen die Motoren Strom. Das kannst du dir ähnlich vorstellen wie bei einem Fahrrad-Dynamo: Der dreht mit dem Rad und erzeugt so Strom, mit dem das Licht leuchtet.</a:t>
            </a:r>
            <a:br>
              <a:rPr lang="de-DE" dirty="0"/>
            </a:br>
            <a:endParaRPr lang="de-DE" dirty="0"/>
          </a:p>
          <a:p>
            <a:r>
              <a:rPr lang="de-DE" dirty="0"/>
              <a:t>Beim Solarauto wird die Energie auch in den Batterien gespeichert. Die werden immer dann gebraucht, wenn sich Wolken vor die Sonne schieben oder Regen vom Himmel prasselt.</a:t>
            </a:r>
          </a:p>
        </p:txBody>
      </p:sp>
    </p:spTree>
    <p:extLst>
      <p:ext uri="{BB962C8B-B14F-4D97-AF65-F5344CB8AC3E}">
        <p14:creationId xmlns:p14="http://schemas.microsoft.com/office/powerpoint/2010/main" val="3404111095"/>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suction.wav"/>
          </p:stSnd>
        </p:sndAc>
      </p:transition>
    </mc:Choice>
    <mc:Fallback xmlns="">
      <p:transition spd="slow">
        <p:fade/>
        <p:sndAc>
          <p:stSnd>
            <p:snd r:embed="rId3" name="suction.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Windenergie ? </a:t>
            </a:r>
          </a:p>
        </p:txBody>
      </p:sp>
      <p:sp>
        <p:nvSpPr>
          <p:cNvPr id="3" name="Inhaltsplatzhalter 2"/>
          <p:cNvSpPr>
            <a:spLocks noGrp="1"/>
          </p:cNvSpPr>
          <p:nvPr>
            <p:ph idx="1"/>
          </p:nvPr>
        </p:nvSpPr>
        <p:spPr/>
        <p:txBody>
          <a:bodyPr/>
          <a:lstStyle/>
          <a:p>
            <a:r>
              <a:rPr lang="de-DE" dirty="0"/>
              <a:t>Windenergie ist die Umwandlung von Bewegungsenergie (Kinetischer Energie) zu elektrischer Energie . Dieses wird dann in das Stromnetz eingespeist . Sie ist eine indirekte Form der Sonnen Energie. Die Bewegung entsteht durch die Luftschichten, welche von der Sonne unterschiedlich erwärmt werden. Durch die Temperatur –und Druckunterschiede zwischen den kälteren und wärmeren Luftschichten geraten die Luftmaßen in Bewegung und es entsteht Wind . Dieses treibt die Rotoren der Windräder an . </a:t>
            </a:r>
          </a:p>
        </p:txBody>
      </p:sp>
    </p:spTree>
    <p:extLst>
      <p:ext uri="{BB962C8B-B14F-4D97-AF65-F5344CB8AC3E}">
        <p14:creationId xmlns:p14="http://schemas.microsoft.com/office/powerpoint/2010/main" val="140537119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3" name="applaus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funktioniert Windenergie?</a:t>
            </a:r>
          </a:p>
        </p:txBody>
      </p:sp>
      <p:sp>
        <p:nvSpPr>
          <p:cNvPr id="3" name="Inhaltsplatzhalter 2"/>
          <p:cNvSpPr>
            <a:spLocks noGrp="1"/>
          </p:cNvSpPr>
          <p:nvPr>
            <p:ph idx="1"/>
          </p:nvPr>
        </p:nvSpPr>
        <p:spPr/>
        <p:txBody>
          <a:bodyPr/>
          <a:lstStyle/>
          <a:p>
            <a:r>
              <a:rPr lang="de-DE" dirty="0"/>
              <a:t>Anlagearten</a:t>
            </a:r>
            <a:br>
              <a:rPr lang="de-DE" dirty="0"/>
            </a:br>
            <a:br>
              <a:rPr lang="de-DE" dirty="0"/>
            </a:br>
            <a:r>
              <a:rPr lang="de-DE" dirty="0"/>
              <a:t>1. Offshore-Anlagen: Anlagen die im Meer stehen. Sie haben den Vorteil, dass sie die Umwelt etwas mehr schonen und regelmäßiger in Betrieb sind.</a:t>
            </a:r>
            <a:br>
              <a:rPr lang="de-DE" dirty="0"/>
            </a:br>
            <a:br>
              <a:rPr lang="de-DE" dirty="0"/>
            </a:br>
            <a:br>
              <a:rPr lang="de-DE" dirty="0"/>
            </a:br>
            <a:r>
              <a:rPr lang="de-DE" dirty="0"/>
              <a:t>2. </a:t>
            </a:r>
            <a:r>
              <a:rPr lang="de-DE" dirty="0" err="1"/>
              <a:t>Onshore</a:t>
            </a:r>
            <a:r>
              <a:rPr lang="de-DE" dirty="0"/>
              <a:t>-Anlagen: Anlagen die auf dem Land stehen. Sie sind abhängig von den Winden, die übers Land ziehen (Wetterabhängig).</a:t>
            </a:r>
            <a:br>
              <a:rPr lang="de-DE" dirty="0"/>
            </a:br>
            <a:r>
              <a:rPr lang="de-DE" dirty="0"/>
              <a:t>Deshalb ist die Standortwahl sehr wichtig. Wie z.B. der „grüne Heiner“, desto höher es steht, desto mehr Windströme gibt es.</a:t>
            </a:r>
          </a:p>
        </p:txBody>
      </p:sp>
    </p:spTree>
    <p:extLst>
      <p:ext uri="{BB962C8B-B14F-4D97-AF65-F5344CB8AC3E}">
        <p14:creationId xmlns:p14="http://schemas.microsoft.com/office/powerpoint/2010/main" val="370604577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3" name="applaus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Ein paar Bilder aus unserem Ferienangebot zum Thema Solarenergie und Salzwasserenergie </a:t>
            </a:r>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466767">
            <a:off x="420500" y="2539666"/>
            <a:ext cx="3162076" cy="1778668"/>
          </a:xfr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6189">
            <a:off x="7395581" y="2771604"/>
            <a:ext cx="4480216" cy="2520122"/>
          </a:xfrm>
          <a:prstGeom prst="rect">
            <a:avLst/>
          </a:prstGeom>
        </p:spPr>
      </p:pic>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5352">
            <a:off x="3697606" y="4462670"/>
            <a:ext cx="3531623" cy="1986538"/>
          </a:xfrm>
          <a:prstGeom prst="rect">
            <a:avLst/>
          </a:prstGeom>
        </p:spPr>
      </p:pic>
    </p:spTree>
    <p:extLst>
      <p:ext uri="{BB962C8B-B14F-4D97-AF65-F5344CB8AC3E}">
        <p14:creationId xmlns:p14="http://schemas.microsoft.com/office/powerpoint/2010/main" val="236328462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6" name="applaus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DE" sz="3600" dirty="0"/>
              <a:t>Das war es dann auch schon mit unserer Präsentation über Solar/Wind und Salzwasserenergie.</a:t>
            </a:r>
          </a:p>
          <a:p>
            <a:pPr marL="0" indent="0" algn="ctr">
              <a:buNone/>
            </a:pPr>
            <a:r>
              <a:rPr lang="de-DE" sz="3600" dirty="0"/>
              <a:t>Wir bedanken uns für eure Aufmerksamkeit </a:t>
            </a:r>
            <a:r>
              <a:rPr lang="de-DE" sz="3600" dirty="0">
                <a:sym typeface="Wingdings" panose="05000000000000000000" pitchFamily="2" charset="2"/>
              </a:rPr>
              <a:t>.</a:t>
            </a:r>
            <a:endParaRPr lang="de-DE" sz="3600" dirty="0"/>
          </a:p>
        </p:txBody>
      </p:sp>
    </p:spTree>
    <p:extLst>
      <p:ext uri="{BB962C8B-B14F-4D97-AF65-F5344CB8AC3E}">
        <p14:creationId xmlns:p14="http://schemas.microsoft.com/office/powerpoint/2010/main" val="3181053918"/>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327</Words>
  <Application>Microsoft Office PowerPoint</Application>
  <PresentationFormat>Breitbild</PresentationFormat>
  <Paragraphs>26</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Trebuchet MS</vt:lpstr>
      <vt:lpstr>Wingdings 3</vt:lpstr>
      <vt:lpstr>Facette</vt:lpstr>
      <vt:lpstr>Salzwasser- und Solarfahrzeuge/ Windenergie </vt:lpstr>
      <vt:lpstr>Was ist ein Salzwasser Fahrzeug ?</vt:lpstr>
      <vt:lpstr>Wie funktioniert ein Salzwasser Fahrzeug ?</vt:lpstr>
      <vt:lpstr>Was ist ein Solarfahrzeug ?  </vt:lpstr>
      <vt:lpstr>Wie Funktioniert  ein Solarfahrzeug ?</vt:lpstr>
      <vt:lpstr>Was ist Windenergie ? </vt:lpstr>
      <vt:lpstr>Wie funktioniert Windenergie?</vt:lpstr>
      <vt:lpstr>Ein paar Bilder aus unserem Ferienangebot zum Thema Solarenergie und Salzwasserenergie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Salzwasser- und Solarfahrzeuge</dc:title>
  <dc:creator>Betreuung</dc:creator>
  <cp:lastModifiedBy>Sonne</cp:lastModifiedBy>
  <cp:revision>55</cp:revision>
  <cp:lastPrinted>2019-05-27T08:41:43Z</cp:lastPrinted>
  <dcterms:created xsi:type="dcterms:W3CDTF">2017-06-30T07:15:05Z</dcterms:created>
  <dcterms:modified xsi:type="dcterms:W3CDTF">2019-06-20T15:28:32Z</dcterms:modified>
</cp:coreProperties>
</file>