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1" r:id="rId1"/>
    <p:sldMasterId id="2147483859" r:id="rId2"/>
  </p:sldMasterIdLst>
  <p:notesMasterIdLst>
    <p:notesMasterId r:id="rId15"/>
  </p:notesMasterIdLst>
  <p:handoutMasterIdLst>
    <p:handoutMasterId r:id="rId16"/>
  </p:handoutMasterIdLst>
  <p:sldIdLst>
    <p:sldId id="306" r:id="rId3"/>
    <p:sldId id="321" r:id="rId4"/>
    <p:sldId id="317" r:id="rId5"/>
    <p:sldId id="307" r:id="rId6"/>
    <p:sldId id="309" r:id="rId7"/>
    <p:sldId id="310" r:id="rId8"/>
    <p:sldId id="323" r:id="rId9"/>
    <p:sldId id="326" r:id="rId10"/>
    <p:sldId id="327" r:id="rId11"/>
    <p:sldId id="311" r:id="rId12"/>
    <p:sldId id="328" r:id="rId13"/>
    <p:sldId id="320" r:id="rId14"/>
  </p:sldIdLst>
  <p:sldSz cx="6858000" cy="9906000" type="A4"/>
  <p:notesSz cx="4565650" cy="6797675"/>
  <p:custDataLst>
    <p:tags r:id="rId17"/>
  </p:custDataLst>
  <p:defaultTex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Beispielfolien" id="{6BE3EED1-26F1-4D77-9276-05BF51ECB6F7}">
          <p14:sldIdLst>
            <p14:sldId id="306"/>
            <p14:sldId id="321"/>
            <p14:sldId id="317"/>
            <p14:sldId id="307"/>
            <p14:sldId id="309"/>
            <p14:sldId id="310"/>
            <p14:sldId id="323"/>
            <p14:sldId id="326"/>
            <p14:sldId id="327"/>
            <p14:sldId id="311"/>
            <p14:sldId id="328"/>
            <p14:sldId id="320"/>
          </p14:sldIdLst>
        </p14:section>
      </p14:sectionLst>
    </p:ext>
    <p:ext uri="{EFAFB233-063F-42B5-8137-9DF3F51BA10A}">
      <p15:sldGuideLst xmlns:p15="http://schemas.microsoft.com/office/powerpoint/2012/main">
        <p15:guide id="1" orient="horz" pos="6159" userDrawn="1">
          <p15:clr>
            <a:srgbClr val="A4A3A4"/>
          </p15:clr>
        </p15:guide>
        <p15:guide id="2" orient="horz" pos="4073" userDrawn="1">
          <p15:clr>
            <a:srgbClr val="A4A3A4"/>
          </p15:clr>
        </p15:guide>
        <p15:guide id="3" orient="horz" pos="1374" userDrawn="1">
          <p15:clr>
            <a:srgbClr val="A4A3A4"/>
          </p15:clr>
        </p15:guide>
        <p15:guide id="4" orient="horz" pos="943" userDrawn="1">
          <p15:clr>
            <a:srgbClr val="A4A3A4"/>
          </p15:clr>
        </p15:guide>
        <p15:guide id="5" pos="4065" userDrawn="1">
          <p15:clr>
            <a:srgbClr val="A4A3A4"/>
          </p15:clr>
        </p15:guide>
        <p15:guide id="6" pos="255" userDrawn="1">
          <p15:clr>
            <a:srgbClr val="A4A3A4"/>
          </p15:clr>
        </p15:guide>
        <p15:guide id="9" pos="28" userDrawn="1">
          <p15:clr>
            <a:srgbClr val="A4A3A4"/>
          </p15:clr>
        </p15:guide>
      </p15:sldGuideLst>
    </p:ext>
    <p:ext uri="{2D200454-40CA-4A62-9FC3-DE9A4176ACB9}">
      <p15:notesGuideLst xmlns:p15="http://schemas.microsoft.com/office/powerpoint/2012/main">
        <p15:guide id="1" orient="horz" userDrawn="1">
          <p15:clr>
            <a:srgbClr val="A4A3A4"/>
          </p15:clr>
        </p15:guide>
        <p15:guide id="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C1FAB8"/>
    <a:srgbClr val="66FF99"/>
    <a:srgbClr val="D6D6D6"/>
    <a:srgbClr val="B5FDFD"/>
    <a:srgbClr val="CCEFFC"/>
    <a:srgbClr val="EEF983"/>
    <a:srgbClr val="FF0066"/>
    <a:srgbClr val="FCEBBA"/>
    <a:srgbClr val="00CE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D0F851-EC5A-4D38-B0AD-8093EC10F338}">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38" autoAdjust="0"/>
    <p:restoredTop sz="93416" autoAdjust="0"/>
  </p:normalViewPr>
  <p:slideViewPr>
    <p:cSldViewPr snapToGrid="0" showGuides="1">
      <p:cViewPr varScale="1">
        <p:scale>
          <a:sx n="72" d="100"/>
          <a:sy n="72" d="100"/>
        </p:scale>
        <p:origin x="3012" y="72"/>
      </p:cViewPr>
      <p:guideLst>
        <p:guide orient="horz" pos="6159"/>
        <p:guide orient="horz" pos="4073"/>
        <p:guide orient="horz" pos="1374"/>
        <p:guide orient="horz" pos="943"/>
        <p:guide pos="4065"/>
        <p:guide pos="255"/>
        <p:guide pos="2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p:scale>
          <a:sx n="90" d="100"/>
          <a:sy n="90" d="100"/>
        </p:scale>
        <p:origin x="-3846" y="-198"/>
      </p:cViewPr>
      <p:guideLst>
        <p:guide orient="horz"/>
        <p:guide/>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ußzeilenplatzhalter 3"/>
          <p:cNvSpPr>
            <a:spLocks noGrp="1"/>
          </p:cNvSpPr>
          <p:nvPr>
            <p:ph type="ftr" sz="quarter" idx="2"/>
          </p:nvPr>
        </p:nvSpPr>
        <p:spPr>
          <a:xfrm>
            <a:off x="275800" y="6584139"/>
            <a:ext cx="3235500" cy="214100"/>
          </a:xfrm>
          <a:prstGeom prst="rect">
            <a:avLst/>
          </a:prstGeom>
        </p:spPr>
        <p:txBody>
          <a:bodyPr vert="horz" lIns="0" tIns="0" rIns="0" bIns="0" rtlCol="0" anchor="ctr"/>
          <a:lstStyle>
            <a:lvl1pPr algn="l">
              <a:defRPr sz="800"/>
            </a:lvl1pPr>
          </a:lstStyle>
          <a:p>
            <a:r>
              <a:rPr lang="de-DE" sz="600" dirty="0">
                <a:latin typeface="CorpoS" pitchFamily="2" charset="0"/>
              </a:rPr>
              <a:t>Titel der Präsentation in 9 pt CorpoS Regular | Abteilung | Datum</a:t>
            </a:r>
          </a:p>
        </p:txBody>
      </p:sp>
      <p:sp>
        <p:nvSpPr>
          <p:cNvPr id="5" name="Foliennummernplatzhalter 4"/>
          <p:cNvSpPr>
            <a:spLocks noGrp="1"/>
          </p:cNvSpPr>
          <p:nvPr>
            <p:ph type="sldNum" sz="quarter" idx="3"/>
          </p:nvPr>
        </p:nvSpPr>
        <p:spPr>
          <a:xfrm>
            <a:off x="1" y="6583575"/>
            <a:ext cx="252656" cy="214100"/>
          </a:xfrm>
          <a:prstGeom prst="rect">
            <a:avLst/>
          </a:prstGeom>
        </p:spPr>
        <p:txBody>
          <a:bodyPr vert="horz" lIns="0" tIns="0" rIns="0" bIns="0" rtlCol="0" anchor="ctr"/>
          <a:lstStyle>
            <a:lvl1pPr algn="r">
              <a:defRPr sz="800"/>
            </a:lvl1pPr>
          </a:lstStyle>
          <a:p>
            <a:pPr algn="ctr"/>
            <a:fld id="{640145A3-FC8C-4529-91D4-D07ED988A661}" type="slidenum">
              <a:rPr lang="de-DE" sz="600"/>
              <a:pPr algn="ctr"/>
              <a:t>‹Nr.›</a:t>
            </a:fld>
            <a:endParaRPr lang="de-DE" sz="600" dirty="0"/>
          </a:p>
        </p:txBody>
      </p:sp>
      <p:cxnSp>
        <p:nvCxnSpPr>
          <p:cNvPr id="8" name="Gerade Verbindung 7"/>
          <p:cNvCxnSpPr/>
          <p:nvPr/>
        </p:nvCxnSpPr>
        <p:spPr>
          <a:xfrm>
            <a:off x="275800" y="6584356"/>
            <a:ext cx="402621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0602" y="6652807"/>
            <a:ext cx="630533" cy="74086"/>
          </a:xfrm>
          <a:prstGeom prst="rect">
            <a:avLst/>
          </a:prstGeom>
        </p:spPr>
      </p:pic>
    </p:spTree>
    <p:extLst>
      <p:ext uri="{BB962C8B-B14F-4D97-AF65-F5344CB8AC3E}">
        <p14:creationId xmlns:p14="http://schemas.microsoft.com/office/powerpoint/2010/main" val="425671943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1401763" y="509588"/>
            <a:ext cx="1762125" cy="2547937"/>
          </a:xfrm>
          <a:prstGeom prst="rect">
            <a:avLst/>
          </a:prstGeom>
          <a:noFill/>
          <a:ln w="12700">
            <a:solidFill>
              <a:prstClr val="black"/>
            </a:solidFill>
          </a:ln>
        </p:spPr>
        <p:txBody>
          <a:bodyPr vert="horz" lIns="62078" tIns="31039" rIns="62078" bIns="31039" rtlCol="0" anchor="ctr"/>
          <a:lstStyle/>
          <a:p>
            <a:endParaRPr lang="de-DE" dirty="0"/>
          </a:p>
        </p:txBody>
      </p:sp>
      <p:sp>
        <p:nvSpPr>
          <p:cNvPr id="5" name="Notizenplatzhalter 4"/>
          <p:cNvSpPr>
            <a:spLocks noGrp="1"/>
          </p:cNvSpPr>
          <p:nvPr>
            <p:ph type="body" sz="quarter" idx="3"/>
          </p:nvPr>
        </p:nvSpPr>
        <p:spPr>
          <a:xfrm>
            <a:off x="590085" y="3291777"/>
            <a:ext cx="3399327" cy="3058954"/>
          </a:xfrm>
          <a:prstGeom prst="rect">
            <a:avLst/>
          </a:prstGeom>
        </p:spPr>
        <p:txBody>
          <a:bodyPr vert="horz" lIns="0" tIns="0" rIns="0" bIns="0"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275616" y="6583575"/>
            <a:ext cx="3235500" cy="214100"/>
          </a:xfrm>
          <a:prstGeom prst="rect">
            <a:avLst/>
          </a:prstGeom>
        </p:spPr>
        <p:txBody>
          <a:bodyPr vert="horz" lIns="0" tIns="0" rIns="0" bIns="0" rtlCol="0" anchor="ctr"/>
          <a:lstStyle>
            <a:lvl1pPr algn="l">
              <a:defRPr sz="600"/>
            </a:lvl1pPr>
          </a:lstStyle>
          <a:p>
            <a:r>
              <a:rPr lang="de-DE" dirty="0" smtClean="0"/>
              <a:t>Titel der Präsentation in 9 pt CorpoS Regular | Abteilung | </a:t>
            </a:r>
            <a:r>
              <a:rPr lang="de-DE" dirty="0" smtClean="0">
                <a:latin typeface="CorpoS" pitchFamily="2" charset="0"/>
              </a:rPr>
              <a:t>Datum</a:t>
            </a:r>
            <a:endParaRPr lang="de-DE" dirty="0">
              <a:latin typeface="CorpoS" pitchFamily="2" charset="0"/>
            </a:endParaRPr>
          </a:p>
        </p:txBody>
      </p:sp>
      <p:sp>
        <p:nvSpPr>
          <p:cNvPr id="7" name="Foliennummernplatzhalter 6"/>
          <p:cNvSpPr>
            <a:spLocks noGrp="1"/>
          </p:cNvSpPr>
          <p:nvPr>
            <p:ph type="sldNum" sz="quarter" idx="5"/>
          </p:nvPr>
        </p:nvSpPr>
        <p:spPr>
          <a:xfrm>
            <a:off x="0" y="6583575"/>
            <a:ext cx="251650" cy="214100"/>
          </a:xfrm>
          <a:prstGeom prst="rect">
            <a:avLst/>
          </a:prstGeom>
        </p:spPr>
        <p:txBody>
          <a:bodyPr vert="horz" lIns="0" tIns="0" rIns="0" bIns="0" rtlCol="0" anchor="ctr"/>
          <a:lstStyle>
            <a:lvl1pPr algn="ctr">
              <a:defRPr sz="600">
                <a:latin typeface="+mn-lt"/>
              </a:defRPr>
            </a:lvl1pPr>
          </a:lstStyle>
          <a:p>
            <a:fld id="{98F1D224-6CCC-4B5A-B245-0941732BC833}" type="slidenum">
              <a:rPr lang="de-DE" smtClean="0"/>
              <a:pPr/>
              <a:t>‹Nr.›</a:t>
            </a:fld>
            <a:endParaRPr lang="de-DE" dirty="0"/>
          </a:p>
        </p:txBody>
      </p:sp>
      <p:cxnSp>
        <p:nvCxnSpPr>
          <p:cNvPr id="8" name="Gerade Verbindung 7"/>
          <p:cNvCxnSpPr/>
          <p:nvPr/>
        </p:nvCxnSpPr>
        <p:spPr>
          <a:xfrm>
            <a:off x="275800" y="6584356"/>
            <a:ext cx="402621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Grafi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0000" y="6651630"/>
            <a:ext cx="630533" cy="74086"/>
          </a:xfrm>
          <a:prstGeom prst="rect">
            <a:avLst/>
          </a:prstGeom>
        </p:spPr>
      </p:pic>
    </p:spTree>
    <p:extLst>
      <p:ext uri="{BB962C8B-B14F-4D97-AF65-F5344CB8AC3E}">
        <p14:creationId xmlns:p14="http://schemas.microsoft.com/office/powerpoint/2010/main" val="1828108852"/>
      </p:ext>
    </p:extLst>
  </p:cSld>
  <p:clrMap bg1="lt1" tx1="dk1" bg2="lt2" tx2="dk2" accent1="accent1" accent2="accent2" accent3="accent3" accent4="accent4" accent5="accent5" accent6="accent6" hlink="hlink" folHlink="folHlink"/>
  <p:hf hdr="0" dt="0"/>
  <p:notesStyle>
    <a:lvl1pPr marL="0" algn="l" defTabSz="957591" rtl="0" eaLnBrk="1" latinLnBrk="0" hangingPunct="1">
      <a:defRPr sz="1300" kern="1200">
        <a:solidFill>
          <a:schemeClr val="tx1"/>
        </a:solidFill>
        <a:latin typeface="+mn-lt"/>
        <a:ea typeface="+mn-ea"/>
        <a:cs typeface="+mn-cs"/>
      </a:defRPr>
    </a:lvl1pPr>
    <a:lvl2pPr marL="478795" algn="l" defTabSz="957591" rtl="0" eaLnBrk="1" latinLnBrk="0" hangingPunct="1">
      <a:defRPr sz="1300" kern="1200">
        <a:solidFill>
          <a:schemeClr val="tx1"/>
        </a:solidFill>
        <a:latin typeface="+mn-lt"/>
        <a:ea typeface="+mn-ea"/>
        <a:cs typeface="+mn-cs"/>
      </a:defRPr>
    </a:lvl2pPr>
    <a:lvl3pPr marL="957591" algn="l" defTabSz="957591" rtl="0" eaLnBrk="1" latinLnBrk="0" hangingPunct="1">
      <a:defRPr sz="1300" kern="1200">
        <a:solidFill>
          <a:schemeClr val="tx1"/>
        </a:solidFill>
        <a:latin typeface="+mn-lt"/>
        <a:ea typeface="+mn-ea"/>
        <a:cs typeface="+mn-cs"/>
      </a:defRPr>
    </a:lvl3pPr>
    <a:lvl4pPr marL="1436386" algn="l" defTabSz="957591" rtl="0" eaLnBrk="1" latinLnBrk="0" hangingPunct="1">
      <a:defRPr sz="1300" kern="1200">
        <a:solidFill>
          <a:schemeClr val="tx1"/>
        </a:solidFill>
        <a:latin typeface="+mn-lt"/>
        <a:ea typeface="+mn-ea"/>
        <a:cs typeface="+mn-cs"/>
      </a:defRPr>
    </a:lvl4pPr>
    <a:lvl5pPr marL="1915181" algn="l" defTabSz="957591" rtl="0" eaLnBrk="1" latinLnBrk="0" hangingPunct="1">
      <a:defRPr sz="1300" kern="1200">
        <a:solidFill>
          <a:schemeClr val="tx1"/>
        </a:solidFill>
        <a:latin typeface="+mn-lt"/>
        <a:ea typeface="+mn-ea"/>
        <a:cs typeface="+mn-cs"/>
      </a:defRPr>
    </a:lvl5pPr>
    <a:lvl6pPr marL="2393977" algn="l" defTabSz="957591" rtl="0" eaLnBrk="1" latinLnBrk="0" hangingPunct="1">
      <a:defRPr sz="1300" kern="1200">
        <a:solidFill>
          <a:schemeClr val="tx1"/>
        </a:solidFill>
        <a:latin typeface="+mn-lt"/>
        <a:ea typeface="+mn-ea"/>
        <a:cs typeface="+mn-cs"/>
      </a:defRPr>
    </a:lvl6pPr>
    <a:lvl7pPr marL="2872772" algn="l" defTabSz="957591" rtl="0" eaLnBrk="1" latinLnBrk="0" hangingPunct="1">
      <a:defRPr sz="1300" kern="1200">
        <a:solidFill>
          <a:schemeClr val="tx1"/>
        </a:solidFill>
        <a:latin typeface="+mn-lt"/>
        <a:ea typeface="+mn-ea"/>
        <a:cs typeface="+mn-cs"/>
      </a:defRPr>
    </a:lvl7pPr>
    <a:lvl8pPr marL="3351567" algn="l" defTabSz="957591" rtl="0" eaLnBrk="1" latinLnBrk="0" hangingPunct="1">
      <a:defRPr sz="1300" kern="1200">
        <a:solidFill>
          <a:schemeClr val="tx1"/>
        </a:solidFill>
        <a:latin typeface="+mn-lt"/>
        <a:ea typeface="+mn-ea"/>
        <a:cs typeface="+mn-cs"/>
      </a:defRPr>
    </a:lvl8pPr>
    <a:lvl9pPr marL="3830363" algn="l" defTabSz="95759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CorpoS" pitchFamily="2" charset="0"/>
                <a:cs typeface="Arial" charset="0"/>
              </a:defRPr>
            </a:lvl1pPr>
            <a:lvl2pPr marL="504382" indent="-193993" eaLnBrk="0" hangingPunct="0">
              <a:defRPr sz="1000">
                <a:solidFill>
                  <a:schemeClr val="tx1"/>
                </a:solidFill>
                <a:latin typeface="CorpoS" pitchFamily="2" charset="0"/>
                <a:cs typeface="Arial" charset="0"/>
              </a:defRPr>
            </a:lvl2pPr>
            <a:lvl3pPr marL="775971" indent="-155194" eaLnBrk="0" hangingPunct="0">
              <a:defRPr sz="1000">
                <a:solidFill>
                  <a:schemeClr val="tx1"/>
                </a:solidFill>
                <a:latin typeface="CorpoS" pitchFamily="2" charset="0"/>
                <a:cs typeface="Arial" charset="0"/>
              </a:defRPr>
            </a:lvl3pPr>
            <a:lvl4pPr marL="1086361" indent="-155194" eaLnBrk="0" hangingPunct="0">
              <a:defRPr sz="1000">
                <a:solidFill>
                  <a:schemeClr val="tx1"/>
                </a:solidFill>
                <a:latin typeface="CorpoS" pitchFamily="2" charset="0"/>
                <a:cs typeface="Arial" charset="0"/>
              </a:defRPr>
            </a:lvl4pPr>
            <a:lvl5pPr marL="1396749" indent="-155194" eaLnBrk="0" hangingPunct="0">
              <a:defRPr sz="1000">
                <a:solidFill>
                  <a:schemeClr val="tx1"/>
                </a:solidFill>
                <a:latin typeface="CorpoS" pitchFamily="2" charset="0"/>
                <a:cs typeface="Arial" charset="0"/>
              </a:defRPr>
            </a:lvl5pPr>
            <a:lvl6pPr marL="1707138" indent="-155194" eaLnBrk="0" fontAlgn="base" hangingPunct="0">
              <a:spcBef>
                <a:spcPct val="50000"/>
              </a:spcBef>
              <a:spcAft>
                <a:spcPct val="0"/>
              </a:spcAft>
              <a:defRPr sz="1000">
                <a:solidFill>
                  <a:schemeClr val="tx1"/>
                </a:solidFill>
                <a:latin typeface="CorpoS" pitchFamily="2" charset="0"/>
                <a:cs typeface="Arial" charset="0"/>
              </a:defRPr>
            </a:lvl6pPr>
            <a:lvl7pPr marL="2017528" indent="-155194" eaLnBrk="0" fontAlgn="base" hangingPunct="0">
              <a:spcBef>
                <a:spcPct val="50000"/>
              </a:spcBef>
              <a:spcAft>
                <a:spcPct val="0"/>
              </a:spcAft>
              <a:defRPr sz="1000">
                <a:solidFill>
                  <a:schemeClr val="tx1"/>
                </a:solidFill>
                <a:latin typeface="CorpoS" pitchFamily="2" charset="0"/>
                <a:cs typeface="Arial" charset="0"/>
              </a:defRPr>
            </a:lvl7pPr>
            <a:lvl8pPr marL="2327917" indent="-155194" eaLnBrk="0" fontAlgn="base" hangingPunct="0">
              <a:spcBef>
                <a:spcPct val="50000"/>
              </a:spcBef>
              <a:spcAft>
                <a:spcPct val="0"/>
              </a:spcAft>
              <a:defRPr sz="1000">
                <a:solidFill>
                  <a:schemeClr val="tx1"/>
                </a:solidFill>
                <a:latin typeface="CorpoS" pitchFamily="2" charset="0"/>
                <a:cs typeface="Arial" charset="0"/>
              </a:defRPr>
            </a:lvl8pPr>
            <a:lvl9pPr marL="2638305" indent="-155194" eaLnBrk="0" fontAlgn="base" hangingPunct="0">
              <a:spcBef>
                <a:spcPct val="50000"/>
              </a:spcBef>
              <a:spcAft>
                <a:spcPct val="0"/>
              </a:spcAft>
              <a:defRPr sz="10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1</a:t>
            </a:fld>
            <a:endParaRPr lang="de-DE" dirty="0"/>
          </a:p>
        </p:txBody>
      </p:sp>
      <p:sp>
        <p:nvSpPr>
          <p:cNvPr id="51204" name="Rectangle 2"/>
          <p:cNvSpPr>
            <a:spLocks noGrp="1" noRot="1" noChangeAspect="1" noChangeArrowheads="1" noTextEdit="1"/>
          </p:cNvSpPr>
          <p:nvPr>
            <p:ph type="sldImg"/>
          </p:nvPr>
        </p:nvSpPr>
        <p:spPr>
          <a:xfrm>
            <a:off x="1166813" y="679450"/>
            <a:ext cx="1765300" cy="2551113"/>
          </a:xfrm>
          <a:ln/>
        </p:spPr>
      </p:sp>
      <p:sp>
        <p:nvSpPr>
          <p:cNvPr id="51205" name="Rectangle 3"/>
          <p:cNvSpPr>
            <a:spLocks noGrp="1" noChangeArrowheads="1"/>
          </p:cNvSpPr>
          <p:nvPr>
            <p:ph type="body" idx="1"/>
          </p:nvPr>
        </p:nvSpPr>
        <p:spPr>
          <a:xfrm>
            <a:off x="401977" y="3398839"/>
            <a:ext cx="3707325" cy="2889066"/>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val="2679322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CorpoS" pitchFamily="2" charset="0"/>
                <a:cs typeface="Arial" charset="0"/>
              </a:defRPr>
            </a:lvl1pPr>
            <a:lvl2pPr marL="504255" indent="-193944" eaLnBrk="0" hangingPunct="0">
              <a:defRPr sz="900">
                <a:solidFill>
                  <a:schemeClr val="tx1"/>
                </a:solidFill>
                <a:latin typeface="CorpoS" pitchFamily="2" charset="0"/>
                <a:cs typeface="Arial" charset="0"/>
              </a:defRPr>
            </a:lvl2pPr>
            <a:lvl3pPr marL="775774" indent="-155155" eaLnBrk="0" hangingPunct="0">
              <a:defRPr sz="900">
                <a:solidFill>
                  <a:schemeClr val="tx1"/>
                </a:solidFill>
                <a:latin typeface="CorpoS" pitchFamily="2" charset="0"/>
                <a:cs typeface="Arial" charset="0"/>
              </a:defRPr>
            </a:lvl3pPr>
            <a:lvl4pPr marL="1086086" indent="-155155" eaLnBrk="0" hangingPunct="0">
              <a:defRPr sz="900">
                <a:solidFill>
                  <a:schemeClr val="tx1"/>
                </a:solidFill>
                <a:latin typeface="CorpoS" pitchFamily="2" charset="0"/>
                <a:cs typeface="Arial" charset="0"/>
              </a:defRPr>
            </a:lvl4pPr>
            <a:lvl5pPr marL="1396397" indent="-155155" eaLnBrk="0" hangingPunct="0">
              <a:defRPr sz="900">
                <a:solidFill>
                  <a:schemeClr val="tx1"/>
                </a:solidFill>
                <a:latin typeface="CorpoS" pitchFamily="2" charset="0"/>
                <a:cs typeface="Arial" charset="0"/>
              </a:defRPr>
            </a:lvl5pPr>
            <a:lvl6pPr marL="1706706" indent="-155155" eaLnBrk="0" fontAlgn="base" hangingPunct="0">
              <a:spcBef>
                <a:spcPct val="50000"/>
              </a:spcBef>
              <a:spcAft>
                <a:spcPct val="0"/>
              </a:spcAft>
              <a:defRPr sz="900">
                <a:solidFill>
                  <a:schemeClr val="tx1"/>
                </a:solidFill>
                <a:latin typeface="CorpoS" pitchFamily="2" charset="0"/>
                <a:cs typeface="Arial" charset="0"/>
              </a:defRPr>
            </a:lvl6pPr>
            <a:lvl7pPr marL="2017018" indent="-155155" eaLnBrk="0" fontAlgn="base" hangingPunct="0">
              <a:spcBef>
                <a:spcPct val="50000"/>
              </a:spcBef>
              <a:spcAft>
                <a:spcPct val="0"/>
              </a:spcAft>
              <a:defRPr sz="900">
                <a:solidFill>
                  <a:schemeClr val="tx1"/>
                </a:solidFill>
                <a:latin typeface="CorpoS" pitchFamily="2" charset="0"/>
                <a:cs typeface="Arial" charset="0"/>
              </a:defRPr>
            </a:lvl7pPr>
            <a:lvl8pPr marL="2327328" indent="-155155" eaLnBrk="0" fontAlgn="base" hangingPunct="0">
              <a:spcBef>
                <a:spcPct val="50000"/>
              </a:spcBef>
              <a:spcAft>
                <a:spcPct val="0"/>
              </a:spcAft>
              <a:defRPr sz="900">
                <a:solidFill>
                  <a:schemeClr val="tx1"/>
                </a:solidFill>
                <a:latin typeface="CorpoS" pitchFamily="2" charset="0"/>
                <a:cs typeface="Arial" charset="0"/>
              </a:defRPr>
            </a:lvl8pPr>
            <a:lvl9pPr marL="2637639" indent="-155155" eaLnBrk="0" fontAlgn="base" hangingPunct="0">
              <a:spcBef>
                <a:spcPct val="50000"/>
              </a:spcBef>
              <a:spcAft>
                <a:spcPct val="0"/>
              </a:spcAft>
              <a:defRPr sz="9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12</a:t>
            </a:fld>
            <a:endParaRPr lang="de-DE" dirty="0"/>
          </a:p>
        </p:txBody>
      </p:sp>
      <p:sp>
        <p:nvSpPr>
          <p:cNvPr id="51204" name="Rectangle 2"/>
          <p:cNvSpPr>
            <a:spLocks noGrp="1" noRot="1" noChangeAspect="1" noChangeArrowheads="1" noTextEdit="1"/>
          </p:cNvSpPr>
          <p:nvPr>
            <p:ph type="sldImg"/>
          </p:nvPr>
        </p:nvSpPr>
        <p:spPr>
          <a:xfrm>
            <a:off x="1166813" y="679450"/>
            <a:ext cx="1763712" cy="2551113"/>
          </a:xfrm>
          <a:ln/>
        </p:spPr>
      </p:sp>
      <p:sp>
        <p:nvSpPr>
          <p:cNvPr id="51205" name="Rectangle 3"/>
          <p:cNvSpPr>
            <a:spLocks noGrp="1" noChangeArrowheads="1"/>
          </p:cNvSpPr>
          <p:nvPr>
            <p:ph type="body" idx="1"/>
          </p:nvPr>
        </p:nvSpPr>
        <p:spPr>
          <a:xfrm>
            <a:off x="401977" y="3398841"/>
            <a:ext cx="3707325" cy="2889066"/>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val="3134222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CorpoS" pitchFamily="2" charset="0"/>
                <a:cs typeface="Arial" charset="0"/>
              </a:defRPr>
            </a:lvl1pPr>
            <a:lvl2pPr marL="504382" indent="-193993" eaLnBrk="0" hangingPunct="0">
              <a:defRPr sz="1000">
                <a:solidFill>
                  <a:schemeClr val="tx1"/>
                </a:solidFill>
                <a:latin typeface="CorpoS" pitchFamily="2" charset="0"/>
                <a:cs typeface="Arial" charset="0"/>
              </a:defRPr>
            </a:lvl2pPr>
            <a:lvl3pPr marL="775971" indent="-155194" eaLnBrk="0" hangingPunct="0">
              <a:defRPr sz="1000">
                <a:solidFill>
                  <a:schemeClr val="tx1"/>
                </a:solidFill>
                <a:latin typeface="CorpoS" pitchFamily="2" charset="0"/>
                <a:cs typeface="Arial" charset="0"/>
              </a:defRPr>
            </a:lvl3pPr>
            <a:lvl4pPr marL="1086361" indent="-155194" eaLnBrk="0" hangingPunct="0">
              <a:defRPr sz="1000">
                <a:solidFill>
                  <a:schemeClr val="tx1"/>
                </a:solidFill>
                <a:latin typeface="CorpoS" pitchFamily="2" charset="0"/>
                <a:cs typeface="Arial" charset="0"/>
              </a:defRPr>
            </a:lvl4pPr>
            <a:lvl5pPr marL="1396749" indent="-155194" eaLnBrk="0" hangingPunct="0">
              <a:defRPr sz="1000">
                <a:solidFill>
                  <a:schemeClr val="tx1"/>
                </a:solidFill>
                <a:latin typeface="CorpoS" pitchFamily="2" charset="0"/>
                <a:cs typeface="Arial" charset="0"/>
              </a:defRPr>
            </a:lvl5pPr>
            <a:lvl6pPr marL="1707138" indent="-155194" eaLnBrk="0" fontAlgn="base" hangingPunct="0">
              <a:spcBef>
                <a:spcPct val="50000"/>
              </a:spcBef>
              <a:spcAft>
                <a:spcPct val="0"/>
              </a:spcAft>
              <a:defRPr sz="1000">
                <a:solidFill>
                  <a:schemeClr val="tx1"/>
                </a:solidFill>
                <a:latin typeface="CorpoS" pitchFamily="2" charset="0"/>
                <a:cs typeface="Arial" charset="0"/>
              </a:defRPr>
            </a:lvl6pPr>
            <a:lvl7pPr marL="2017528" indent="-155194" eaLnBrk="0" fontAlgn="base" hangingPunct="0">
              <a:spcBef>
                <a:spcPct val="50000"/>
              </a:spcBef>
              <a:spcAft>
                <a:spcPct val="0"/>
              </a:spcAft>
              <a:defRPr sz="1000">
                <a:solidFill>
                  <a:schemeClr val="tx1"/>
                </a:solidFill>
                <a:latin typeface="CorpoS" pitchFamily="2" charset="0"/>
                <a:cs typeface="Arial" charset="0"/>
              </a:defRPr>
            </a:lvl7pPr>
            <a:lvl8pPr marL="2327917" indent="-155194" eaLnBrk="0" fontAlgn="base" hangingPunct="0">
              <a:spcBef>
                <a:spcPct val="50000"/>
              </a:spcBef>
              <a:spcAft>
                <a:spcPct val="0"/>
              </a:spcAft>
              <a:defRPr sz="1000">
                <a:solidFill>
                  <a:schemeClr val="tx1"/>
                </a:solidFill>
                <a:latin typeface="CorpoS" pitchFamily="2" charset="0"/>
                <a:cs typeface="Arial" charset="0"/>
              </a:defRPr>
            </a:lvl8pPr>
            <a:lvl9pPr marL="2638305" indent="-155194" eaLnBrk="0" fontAlgn="base" hangingPunct="0">
              <a:spcBef>
                <a:spcPct val="50000"/>
              </a:spcBef>
              <a:spcAft>
                <a:spcPct val="0"/>
              </a:spcAft>
              <a:defRPr sz="10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4</a:t>
            </a:fld>
            <a:endParaRPr lang="de-DE" dirty="0"/>
          </a:p>
        </p:txBody>
      </p:sp>
      <p:sp>
        <p:nvSpPr>
          <p:cNvPr id="51204" name="Rectangle 2"/>
          <p:cNvSpPr>
            <a:spLocks noGrp="1" noRot="1" noChangeAspect="1" noChangeArrowheads="1" noTextEdit="1"/>
          </p:cNvSpPr>
          <p:nvPr>
            <p:ph type="sldImg"/>
          </p:nvPr>
        </p:nvSpPr>
        <p:spPr>
          <a:xfrm>
            <a:off x="1166813" y="679450"/>
            <a:ext cx="1765300" cy="2551113"/>
          </a:xfrm>
          <a:ln/>
        </p:spPr>
      </p:sp>
      <p:sp>
        <p:nvSpPr>
          <p:cNvPr id="51205" name="Rectangle 3"/>
          <p:cNvSpPr>
            <a:spLocks noGrp="1" noChangeArrowheads="1"/>
          </p:cNvSpPr>
          <p:nvPr>
            <p:ph type="body" idx="1"/>
          </p:nvPr>
        </p:nvSpPr>
        <p:spPr>
          <a:xfrm>
            <a:off x="401977" y="3398839"/>
            <a:ext cx="3707325" cy="2889066"/>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val="544224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CorpoS" pitchFamily="2" charset="0"/>
                <a:cs typeface="Arial" charset="0"/>
              </a:defRPr>
            </a:lvl1pPr>
            <a:lvl2pPr marL="504382" indent="-193993" eaLnBrk="0" hangingPunct="0">
              <a:defRPr sz="1000">
                <a:solidFill>
                  <a:schemeClr val="tx1"/>
                </a:solidFill>
                <a:latin typeface="CorpoS" pitchFamily="2" charset="0"/>
                <a:cs typeface="Arial" charset="0"/>
              </a:defRPr>
            </a:lvl2pPr>
            <a:lvl3pPr marL="775971" indent="-155194" eaLnBrk="0" hangingPunct="0">
              <a:defRPr sz="1000">
                <a:solidFill>
                  <a:schemeClr val="tx1"/>
                </a:solidFill>
                <a:latin typeface="CorpoS" pitchFamily="2" charset="0"/>
                <a:cs typeface="Arial" charset="0"/>
              </a:defRPr>
            </a:lvl3pPr>
            <a:lvl4pPr marL="1086361" indent="-155194" eaLnBrk="0" hangingPunct="0">
              <a:defRPr sz="1000">
                <a:solidFill>
                  <a:schemeClr val="tx1"/>
                </a:solidFill>
                <a:latin typeface="CorpoS" pitchFamily="2" charset="0"/>
                <a:cs typeface="Arial" charset="0"/>
              </a:defRPr>
            </a:lvl4pPr>
            <a:lvl5pPr marL="1396749" indent="-155194" eaLnBrk="0" hangingPunct="0">
              <a:defRPr sz="1000">
                <a:solidFill>
                  <a:schemeClr val="tx1"/>
                </a:solidFill>
                <a:latin typeface="CorpoS" pitchFamily="2" charset="0"/>
                <a:cs typeface="Arial" charset="0"/>
              </a:defRPr>
            </a:lvl5pPr>
            <a:lvl6pPr marL="1707138" indent="-155194" eaLnBrk="0" fontAlgn="base" hangingPunct="0">
              <a:spcBef>
                <a:spcPct val="50000"/>
              </a:spcBef>
              <a:spcAft>
                <a:spcPct val="0"/>
              </a:spcAft>
              <a:defRPr sz="1000">
                <a:solidFill>
                  <a:schemeClr val="tx1"/>
                </a:solidFill>
                <a:latin typeface="CorpoS" pitchFamily="2" charset="0"/>
                <a:cs typeface="Arial" charset="0"/>
              </a:defRPr>
            </a:lvl6pPr>
            <a:lvl7pPr marL="2017528" indent="-155194" eaLnBrk="0" fontAlgn="base" hangingPunct="0">
              <a:spcBef>
                <a:spcPct val="50000"/>
              </a:spcBef>
              <a:spcAft>
                <a:spcPct val="0"/>
              </a:spcAft>
              <a:defRPr sz="1000">
                <a:solidFill>
                  <a:schemeClr val="tx1"/>
                </a:solidFill>
                <a:latin typeface="CorpoS" pitchFamily="2" charset="0"/>
                <a:cs typeface="Arial" charset="0"/>
              </a:defRPr>
            </a:lvl7pPr>
            <a:lvl8pPr marL="2327917" indent="-155194" eaLnBrk="0" fontAlgn="base" hangingPunct="0">
              <a:spcBef>
                <a:spcPct val="50000"/>
              </a:spcBef>
              <a:spcAft>
                <a:spcPct val="0"/>
              </a:spcAft>
              <a:defRPr sz="1000">
                <a:solidFill>
                  <a:schemeClr val="tx1"/>
                </a:solidFill>
                <a:latin typeface="CorpoS" pitchFamily="2" charset="0"/>
                <a:cs typeface="Arial" charset="0"/>
              </a:defRPr>
            </a:lvl8pPr>
            <a:lvl9pPr marL="2638305" indent="-155194" eaLnBrk="0" fontAlgn="base" hangingPunct="0">
              <a:spcBef>
                <a:spcPct val="50000"/>
              </a:spcBef>
              <a:spcAft>
                <a:spcPct val="0"/>
              </a:spcAft>
              <a:defRPr sz="10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5</a:t>
            </a:fld>
            <a:endParaRPr lang="de-DE" dirty="0"/>
          </a:p>
        </p:txBody>
      </p:sp>
      <p:sp>
        <p:nvSpPr>
          <p:cNvPr id="51204" name="Rectangle 2"/>
          <p:cNvSpPr>
            <a:spLocks noGrp="1" noRot="1" noChangeAspect="1" noChangeArrowheads="1" noTextEdit="1"/>
          </p:cNvSpPr>
          <p:nvPr>
            <p:ph type="sldImg"/>
          </p:nvPr>
        </p:nvSpPr>
        <p:spPr>
          <a:xfrm>
            <a:off x="1166813" y="679450"/>
            <a:ext cx="1765300" cy="2551113"/>
          </a:xfrm>
          <a:ln/>
        </p:spPr>
      </p:sp>
      <p:sp>
        <p:nvSpPr>
          <p:cNvPr id="51205" name="Rectangle 3"/>
          <p:cNvSpPr>
            <a:spLocks noGrp="1" noChangeArrowheads="1"/>
          </p:cNvSpPr>
          <p:nvPr>
            <p:ph type="body" idx="1"/>
          </p:nvPr>
        </p:nvSpPr>
        <p:spPr>
          <a:xfrm>
            <a:off x="401977" y="3398839"/>
            <a:ext cx="3707325" cy="2889066"/>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val="1642942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CorpoS" pitchFamily="2" charset="0"/>
                <a:cs typeface="Arial" charset="0"/>
              </a:defRPr>
            </a:lvl1pPr>
            <a:lvl2pPr marL="504382" indent="-193993" eaLnBrk="0" hangingPunct="0">
              <a:defRPr sz="1000">
                <a:solidFill>
                  <a:schemeClr val="tx1"/>
                </a:solidFill>
                <a:latin typeface="CorpoS" pitchFamily="2" charset="0"/>
                <a:cs typeface="Arial" charset="0"/>
              </a:defRPr>
            </a:lvl2pPr>
            <a:lvl3pPr marL="775971" indent="-155194" eaLnBrk="0" hangingPunct="0">
              <a:defRPr sz="1000">
                <a:solidFill>
                  <a:schemeClr val="tx1"/>
                </a:solidFill>
                <a:latin typeface="CorpoS" pitchFamily="2" charset="0"/>
                <a:cs typeface="Arial" charset="0"/>
              </a:defRPr>
            </a:lvl3pPr>
            <a:lvl4pPr marL="1086361" indent="-155194" eaLnBrk="0" hangingPunct="0">
              <a:defRPr sz="1000">
                <a:solidFill>
                  <a:schemeClr val="tx1"/>
                </a:solidFill>
                <a:latin typeface="CorpoS" pitchFamily="2" charset="0"/>
                <a:cs typeface="Arial" charset="0"/>
              </a:defRPr>
            </a:lvl4pPr>
            <a:lvl5pPr marL="1396749" indent="-155194" eaLnBrk="0" hangingPunct="0">
              <a:defRPr sz="1000">
                <a:solidFill>
                  <a:schemeClr val="tx1"/>
                </a:solidFill>
                <a:latin typeface="CorpoS" pitchFamily="2" charset="0"/>
                <a:cs typeface="Arial" charset="0"/>
              </a:defRPr>
            </a:lvl5pPr>
            <a:lvl6pPr marL="1707138" indent="-155194" eaLnBrk="0" fontAlgn="base" hangingPunct="0">
              <a:spcBef>
                <a:spcPct val="50000"/>
              </a:spcBef>
              <a:spcAft>
                <a:spcPct val="0"/>
              </a:spcAft>
              <a:defRPr sz="1000">
                <a:solidFill>
                  <a:schemeClr val="tx1"/>
                </a:solidFill>
                <a:latin typeface="CorpoS" pitchFamily="2" charset="0"/>
                <a:cs typeface="Arial" charset="0"/>
              </a:defRPr>
            </a:lvl6pPr>
            <a:lvl7pPr marL="2017528" indent="-155194" eaLnBrk="0" fontAlgn="base" hangingPunct="0">
              <a:spcBef>
                <a:spcPct val="50000"/>
              </a:spcBef>
              <a:spcAft>
                <a:spcPct val="0"/>
              </a:spcAft>
              <a:defRPr sz="1000">
                <a:solidFill>
                  <a:schemeClr val="tx1"/>
                </a:solidFill>
                <a:latin typeface="CorpoS" pitchFamily="2" charset="0"/>
                <a:cs typeface="Arial" charset="0"/>
              </a:defRPr>
            </a:lvl7pPr>
            <a:lvl8pPr marL="2327917" indent="-155194" eaLnBrk="0" fontAlgn="base" hangingPunct="0">
              <a:spcBef>
                <a:spcPct val="50000"/>
              </a:spcBef>
              <a:spcAft>
                <a:spcPct val="0"/>
              </a:spcAft>
              <a:defRPr sz="1000">
                <a:solidFill>
                  <a:schemeClr val="tx1"/>
                </a:solidFill>
                <a:latin typeface="CorpoS" pitchFamily="2" charset="0"/>
                <a:cs typeface="Arial" charset="0"/>
              </a:defRPr>
            </a:lvl8pPr>
            <a:lvl9pPr marL="2638305" indent="-155194" eaLnBrk="0" fontAlgn="base" hangingPunct="0">
              <a:spcBef>
                <a:spcPct val="50000"/>
              </a:spcBef>
              <a:spcAft>
                <a:spcPct val="0"/>
              </a:spcAft>
              <a:defRPr sz="10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6</a:t>
            </a:fld>
            <a:endParaRPr lang="de-DE" dirty="0"/>
          </a:p>
        </p:txBody>
      </p:sp>
      <p:sp>
        <p:nvSpPr>
          <p:cNvPr id="51204" name="Rectangle 2"/>
          <p:cNvSpPr>
            <a:spLocks noGrp="1" noRot="1" noChangeAspect="1" noChangeArrowheads="1" noTextEdit="1"/>
          </p:cNvSpPr>
          <p:nvPr>
            <p:ph type="sldImg"/>
          </p:nvPr>
        </p:nvSpPr>
        <p:spPr>
          <a:xfrm>
            <a:off x="1166813" y="679450"/>
            <a:ext cx="1765300" cy="2551113"/>
          </a:xfrm>
          <a:ln/>
        </p:spPr>
      </p:sp>
      <p:sp>
        <p:nvSpPr>
          <p:cNvPr id="51205" name="Rectangle 3"/>
          <p:cNvSpPr>
            <a:spLocks noGrp="1" noChangeArrowheads="1"/>
          </p:cNvSpPr>
          <p:nvPr>
            <p:ph type="body" idx="1"/>
          </p:nvPr>
        </p:nvSpPr>
        <p:spPr>
          <a:xfrm>
            <a:off x="401977" y="3398839"/>
            <a:ext cx="3707325" cy="2889066"/>
          </a:xfrm>
          <a:noFill/>
        </p:spPr>
        <p:txBody>
          <a:bodyPr/>
          <a:lstStyle/>
          <a:p>
            <a:pPr eaLnBrk="1" hangingPunct="1"/>
            <a:endParaRPr lang="en-GB" dirty="0" smtClean="0">
              <a:cs typeface="Arial" charset="0"/>
            </a:endParaRPr>
          </a:p>
        </p:txBody>
      </p:sp>
    </p:spTree>
    <p:extLst>
      <p:ext uri="{BB962C8B-B14F-4D97-AF65-F5344CB8AC3E}">
        <p14:creationId xmlns:p14="http://schemas.microsoft.com/office/powerpoint/2010/main" val="2943409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CorpoS" pitchFamily="2" charset="0"/>
                <a:cs typeface="Arial" charset="0"/>
              </a:defRPr>
            </a:lvl1pPr>
            <a:lvl2pPr marL="504255" indent="-193944" eaLnBrk="0" hangingPunct="0">
              <a:defRPr sz="900">
                <a:solidFill>
                  <a:schemeClr val="tx1"/>
                </a:solidFill>
                <a:latin typeface="CorpoS" pitchFamily="2" charset="0"/>
                <a:cs typeface="Arial" charset="0"/>
              </a:defRPr>
            </a:lvl2pPr>
            <a:lvl3pPr marL="775774" indent="-155155" eaLnBrk="0" hangingPunct="0">
              <a:defRPr sz="900">
                <a:solidFill>
                  <a:schemeClr val="tx1"/>
                </a:solidFill>
                <a:latin typeface="CorpoS" pitchFamily="2" charset="0"/>
                <a:cs typeface="Arial" charset="0"/>
              </a:defRPr>
            </a:lvl3pPr>
            <a:lvl4pPr marL="1086086" indent="-155155" eaLnBrk="0" hangingPunct="0">
              <a:defRPr sz="900">
                <a:solidFill>
                  <a:schemeClr val="tx1"/>
                </a:solidFill>
                <a:latin typeface="CorpoS" pitchFamily="2" charset="0"/>
                <a:cs typeface="Arial" charset="0"/>
              </a:defRPr>
            </a:lvl4pPr>
            <a:lvl5pPr marL="1396397" indent="-155155" eaLnBrk="0" hangingPunct="0">
              <a:defRPr sz="900">
                <a:solidFill>
                  <a:schemeClr val="tx1"/>
                </a:solidFill>
                <a:latin typeface="CorpoS" pitchFamily="2" charset="0"/>
                <a:cs typeface="Arial" charset="0"/>
              </a:defRPr>
            </a:lvl5pPr>
            <a:lvl6pPr marL="1706706" indent="-155155" eaLnBrk="0" fontAlgn="base" hangingPunct="0">
              <a:spcBef>
                <a:spcPct val="50000"/>
              </a:spcBef>
              <a:spcAft>
                <a:spcPct val="0"/>
              </a:spcAft>
              <a:defRPr sz="900">
                <a:solidFill>
                  <a:schemeClr val="tx1"/>
                </a:solidFill>
                <a:latin typeface="CorpoS" pitchFamily="2" charset="0"/>
                <a:cs typeface="Arial" charset="0"/>
              </a:defRPr>
            </a:lvl6pPr>
            <a:lvl7pPr marL="2017018" indent="-155155" eaLnBrk="0" fontAlgn="base" hangingPunct="0">
              <a:spcBef>
                <a:spcPct val="50000"/>
              </a:spcBef>
              <a:spcAft>
                <a:spcPct val="0"/>
              </a:spcAft>
              <a:defRPr sz="900">
                <a:solidFill>
                  <a:schemeClr val="tx1"/>
                </a:solidFill>
                <a:latin typeface="CorpoS" pitchFamily="2" charset="0"/>
                <a:cs typeface="Arial" charset="0"/>
              </a:defRPr>
            </a:lvl7pPr>
            <a:lvl8pPr marL="2327328" indent="-155155" eaLnBrk="0" fontAlgn="base" hangingPunct="0">
              <a:spcBef>
                <a:spcPct val="50000"/>
              </a:spcBef>
              <a:spcAft>
                <a:spcPct val="0"/>
              </a:spcAft>
              <a:defRPr sz="900">
                <a:solidFill>
                  <a:schemeClr val="tx1"/>
                </a:solidFill>
                <a:latin typeface="CorpoS" pitchFamily="2" charset="0"/>
                <a:cs typeface="Arial" charset="0"/>
              </a:defRPr>
            </a:lvl8pPr>
            <a:lvl9pPr marL="2637639" indent="-155155" eaLnBrk="0" fontAlgn="base" hangingPunct="0">
              <a:spcBef>
                <a:spcPct val="50000"/>
              </a:spcBef>
              <a:spcAft>
                <a:spcPct val="0"/>
              </a:spcAft>
              <a:defRPr sz="900">
                <a:solidFill>
                  <a:schemeClr val="tx1"/>
                </a:solidFill>
                <a:latin typeface="CorpoS" pitchFamily="2" charset="0"/>
                <a:cs typeface="Arial" charset="0"/>
              </a:defRPr>
            </a:lvl9pPr>
          </a:lstStyle>
          <a:p>
            <a:pPr eaLnBrk="1" hangingPunct="1"/>
            <a:r>
              <a:rPr lang="de-DE" sz="600" dirty="0">
                <a:solidFill>
                  <a:prstClr val="black"/>
                </a:solidFill>
              </a:rPr>
              <a:t>Titel der Präsentation in 9 </a:t>
            </a:r>
            <a:r>
              <a:rPr lang="de-DE" sz="600" dirty="0" err="1">
                <a:solidFill>
                  <a:prstClr val="black"/>
                </a:solidFill>
              </a:rPr>
              <a:t>pt</a:t>
            </a:r>
            <a:r>
              <a:rPr lang="de-DE" sz="600" dirty="0">
                <a:solidFill>
                  <a:prstClr val="black"/>
                </a:solidFill>
              </a:rPr>
              <a:t> </a:t>
            </a:r>
            <a:r>
              <a:rPr lang="de-DE" sz="600" dirty="0" err="1">
                <a:solidFill>
                  <a:prstClr val="black"/>
                </a:solidFill>
              </a:rPr>
              <a:t>CorpoS</a:t>
            </a:r>
            <a:r>
              <a:rPr lang="de-DE" sz="600" dirty="0">
                <a:solidFill>
                  <a:prstClr val="black"/>
                </a:solidFill>
              </a:rPr>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solidFill>
                  <a:prstClr val="black"/>
                </a:solidFill>
                <a:latin typeface="Calibri"/>
              </a:rPr>
              <a:pPr>
                <a:defRPr/>
              </a:pPr>
              <a:t>7</a:t>
            </a:fld>
            <a:endParaRPr lang="de-DE" dirty="0">
              <a:solidFill>
                <a:prstClr val="black"/>
              </a:solidFill>
              <a:latin typeface="Calibri"/>
            </a:endParaRPr>
          </a:p>
        </p:txBody>
      </p:sp>
      <p:sp>
        <p:nvSpPr>
          <p:cNvPr id="51204" name="Rectangle 2"/>
          <p:cNvSpPr>
            <a:spLocks noGrp="1" noRot="1" noChangeAspect="1" noChangeArrowheads="1" noTextEdit="1"/>
          </p:cNvSpPr>
          <p:nvPr>
            <p:ph type="sldImg"/>
          </p:nvPr>
        </p:nvSpPr>
        <p:spPr>
          <a:xfrm>
            <a:off x="1166813" y="679450"/>
            <a:ext cx="1763712" cy="2551113"/>
          </a:xfrm>
          <a:ln/>
        </p:spPr>
      </p:sp>
      <p:sp>
        <p:nvSpPr>
          <p:cNvPr id="51205" name="Rectangle 3"/>
          <p:cNvSpPr>
            <a:spLocks noGrp="1" noChangeArrowheads="1"/>
          </p:cNvSpPr>
          <p:nvPr>
            <p:ph type="body" idx="1"/>
          </p:nvPr>
        </p:nvSpPr>
        <p:spPr>
          <a:xfrm>
            <a:off x="401977" y="3398841"/>
            <a:ext cx="3707325" cy="2889066"/>
          </a:xfrm>
          <a:noFill/>
        </p:spPr>
        <p:txBody>
          <a:bodyPr/>
          <a:lstStyle/>
          <a:p>
            <a:pPr eaLnBrk="1" hangingPunct="1"/>
            <a:endParaRPr lang="en-GB" dirty="0" smtClean="0">
              <a:cs typeface="Arial" charset="0"/>
            </a:endParaRPr>
          </a:p>
        </p:txBody>
      </p:sp>
    </p:spTree>
    <p:extLst>
      <p:ext uri="{BB962C8B-B14F-4D97-AF65-F5344CB8AC3E}">
        <p14:creationId xmlns:p14="http://schemas.microsoft.com/office/powerpoint/2010/main" val="978650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CorpoS" pitchFamily="2" charset="0"/>
                <a:cs typeface="Arial" charset="0"/>
              </a:defRPr>
            </a:lvl1pPr>
            <a:lvl2pPr marL="504382" indent="-193993" eaLnBrk="0" hangingPunct="0">
              <a:defRPr sz="1000">
                <a:solidFill>
                  <a:schemeClr val="tx1"/>
                </a:solidFill>
                <a:latin typeface="CorpoS" pitchFamily="2" charset="0"/>
                <a:cs typeface="Arial" charset="0"/>
              </a:defRPr>
            </a:lvl2pPr>
            <a:lvl3pPr marL="775971" indent="-155194" eaLnBrk="0" hangingPunct="0">
              <a:defRPr sz="1000">
                <a:solidFill>
                  <a:schemeClr val="tx1"/>
                </a:solidFill>
                <a:latin typeface="CorpoS" pitchFamily="2" charset="0"/>
                <a:cs typeface="Arial" charset="0"/>
              </a:defRPr>
            </a:lvl3pPr>
            <a:lvl4pPr marL="1086361" indent="-155194" eaLnBrk="0" hangingPunct="0">
              <a:defRPr sz="1000">
                <a:solidFill>
                  <a:schemeClr val="tx1"/>
                </a:solidFill>
                <a:latin typeface="CorpoS" pitchFamily="2" charset="0"/>
                <a:cs typeface="Arial" charset="0"/>
              </a:defRPr>
            </a:lvl4pPr>
            <a:lvl5pPr marL="1396749" indent="-155194" eaLnBrk="0" hangingPunct="0">
              <a:defRPr sz="1000">
                <a:solidFill>
                  <a:schemeClr val="tx1"/>
                </a:solidFill>
                <a:latin typeface="CorpoS" pitchFamily="2" charset="0"/>
                <a:cs typeface="Arial" charset="0"/>
              </a:defRPr>
            </a:lvl5pPr>
            <a:lvl6pPr marL="1707138" indent="-155194" eaLnBrk="0" fontAlgn="base" hangingPunct="0">
              <a:spcBef>
                <a:spcPct val="50000"/>
              </a:spcBef>
              <a:spcAft>
                <a:spcPct val="0"/>
              </a:spcAft>
              <a:defRPr sz="1000">
                <a:solidFill>
                  <a:schemeClr val="tx1"/>
                </a:solidFill>
                <a:latin typeface="CorpoS" pitchFamily="2" charset="0"/>
                <a:cs typeface="Arial" charset="0"/>
              </a:defRPr>
            </a:lvl6pPr>
            <a:lvl7pPr marL="2017528" indent="-155194" eaLnBrk="0" fontAlgn="base" hangingPunct="0">
              <a:spcBef>
                <a:spcPct val="50000"/>
              </a:spcBef>
              <a:spcAft>
                <a:spcPct val="0"/>
              </a:spcAft>
              <a:defRPr sz="1000">
                <a:solidFill>
                  <a:schemeClr val="tx1"/>
                </a:solidFill>
                <a:latin typeface="CorpoS" pitchFamily="2" charset="0"/>
                <a:cs typeface="Arial" charset="0"/>
              </a:defRPr>
            </a:lvl7pPr>
            <a:lvl8pPr marL="2327917" indent="-155194" eaLnBrk="0" fontAlgn="base" hangingPunct="0">
              <a:spcBef>
                <a:spcPct val="50000"/>
              </a:spcBef>
              <a:spcAft>
                <a:spcPct val="0"/>
              </a:spcAft>
              <a:defRPr sz="1000">
                <a:solidFill>
                  <a:schemeClr val="tx1"/>
                </a:solidFill>
                <a:latin typeface="CorpoS" pitchFamily="2" charset="0"/>
                <a:cs typeface="Arial" charset="0"/>
              </a:defRPr>
            </a:lvl8pPr>
            <a:lvl9pPr marL="2638305" indent="-155194" eaLnBrk="0" fontAlgn="base" hangingPunct="0">
              <a:spcBef>
                <a:spcPct val="50000"/>
              </a:spcBef>
              <a:spcAft>
                <a:spcPct val="0"/>
              </a:spcAft>
              <a:defRPr sz="10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8</a:t>
            </a:fld>
            <a:endParaRPr lang="de-DE" dirty="0"/>
          </a:p>
        </p:txBody>
      </p:sp>
      <p:sp>
        <p:nvSpPr>
          <p:cNvPr id="51204" name="Rectangle 2"/>
          <p:cNvSpPr>
            <a:spLocks noGrp="1" noRot="1" noChangeAspect="1" noChangeArrowheads="1" noTextEdit="1"/>
          </p:cNvSpPr>
          <p:nvPr>
            <p:ph type="sldImg"/>
          </p:nvPr>
        </p:nvSpPr>
        <p:spPr>
          <a:xfrm>
            <a:off x="1166813" y="679450"/>
            <a:ext cx="1765300" cy="2551113"/>
          </a:xfrm>
          <a:ln/>
        </p:spPr>
      </p:sp>
      <p:sp>
        <p:nvSpPr>
          <p:cNvPr id="51205" name="Rectangle 3"/>
          <p:cNvSpPr>
            <a:spLocks noGrp="1" noChangeArrowheads="1"/>
          </p:cNvSpPr>
          <p:nvPr>
            <p:ph type="body" idx="1"/>
          </p:nvPr>
        </p:nvSpPr>
        <p:spPr>
          <a:xfrm>
            <a:off x="401977" y="3398839"/>
            <a:ext cx="3707325" cy="2889066"/>
          </a:xfrm>
          <a:noFill/>
        </p:spPr>
        <p:txBody>
          <a:bodyPr/>
          <a:lstStyle/>
          <a:p>
            <a:pPr eaLnBrk="1" hangingPunct="1"/>
            <a:endParaRPr lang="en-GB" dirty="0" smtClean="0">
              <a:cs typeface="Arial" charset="0"/>
            </a:endParaRPr>
          </a:p>
        </p:txBody>
      </p:sp>
    </p:spTree>
    <p:extLst>
      <p:ext uri="{BB962C8B-B14F-4D97-AF65-F5344CB8AC3E}">
        <p14:creationId xmlns:p14="http://schemas.microsoft.com/office/powerpoint/2010/main" val="464888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CorpoS" pitchFamily="2" charset="0"/>
                <a:cs typeface="Arial" charset="0"/>
              </a:defRPr>
            </a:lvl1pPr>
            <a:lvl2pPr marL="504382" indent="-193993" eaLnBrk="0" hangingPunct="0">
              <a:defRPr sz="1000">
                <a:solidFill>
                  <a:schemeClr val="tx1"/>
                </a:solidFill>
                <a:latin typeface="CorpoS" pitchFamily="2" charset="0"/>
                <a:cs typeface="Arial" charset="0"/>
              </a:defRPr>
            </a:lvl2pPr>
            <a:lvl3pPr marL="775971" indent="-155194" eaLnBrk="0" hangingPunct="0">
              <a:defRPr sz="1000">
                <a:solidFill>
                  <a:schemeClr val="tx1"/>
                </a:solidFill>
                <a:latin typeface="CorpoS" pitchFamily="2" charset="0"/>
                <a:cs typeface="Arial" charset="0"/>
              </a:defRPr>
            </a:lvl3pPr>
            <a:lvl4pPr marL="1086361" indent="-155194" eaLnBrk="0" hangingPunct="0">
              <a:defRPr sz="1000">
                <a:solidFill>
                  <a:schemeClr val="tx1"/>
                </a:solidFill>
                <a:latin typeface="CorpoS" pitchFamily="2" charset="0"/>
                <a:cs typeface="Arial" charset="0"/>
              </a:defRPr>
            </a:lvl4pPr>
            <a:lvl5pPr marL="1396749" indent="-155194" eaLnBrk="0" hangingPunct="0">
              <a:defRPr sz="1000">
                <a:solidFill>
                  <a:schemeClr val="tx1"/>
                </a:solidFill>
                <a:latin typeface="CorpoS" pitchFamily="2" charset="0"/>
                <a:cs typeface="Arial" charset="0"/>
              </a:defRPr>
            </a:lvl5pPr>
            <a:lvl6pPr marL="1707138" indent="-155194" eaLnBrk="0" fontAlgn="base" hangingPunct="0">
              <a:spcBef>
                <a:spcPct val="50000"/>
              </a:spcBef>
              <a:spcAft>
                <a:spcPct val="0"/>
              </a:spcAft>
              <a:defRPr sz="1000">
                <a:solidFill>
                  <a:schemeClr val="tx1"/>
                </a:solidFill>
                <a:latin typeface="CorpoS" pitchFamily="2" charset="0"/>
                <a:cs typeface="Arial" charset="0"/>
              </a:defRPr>
            </a:lvl6pPr>
            <a:lvl7pPr marL="2017528" indent="-155194" eaLnBrk="0" fontAlgn="base" hangingPunct="0">
              <a:spcBef>
                <a:spcPct val="50000"/>
              </a:spcBef>
              <a:spcAft>
                <a:spcPct val="0"/>
              </a:spcAft>
              <a:defRPr sz="1000">
                <a:solidFill>
                  <a:schemeClr val="tx1"/>
                </a:solidFill>
                <a:latin typeface="CorpoS" pitchFamily="2" charset="0"/>
                <a:cs typeface="Arial" charset="0"/>
              </a:defRPr>
            </a:lvl7pPr>
            <a:lvl8pPr marL="2327917" indent="-155194" eaLnBrk="0" fontAlgn="base" hangingPunct="0">
              <a:spcBef>
                <a:spcPct val="50000"/>
              </a:spcBef>
              <a:spcAft>
                <a:spcPct val="0"/>
              </a:spcAft>
              <a:defRPr sz="1000">
                <a:solidFill>
                  <a:schemeClr val="tx1"/>
                </a:solidFill>
                <a:latin typeface="CorpoS" pitchFamily="2" charset="0"/>
                <a:cs typeface="Arial" charset="0"/>
              </a:defRPr>
            </a:lvl8pPr>
            <a:lvl9pPr marL="2638305" indent="-155194" eaLnBrk="0" fontAlgn="base" hangingPunct="0">
              <a:spcBef>
                <a:spcPct val="50000"/>
              </a:spcBef>
              <a:spcAft>
                <a:spcPct val="0"/>
              </a:spcAft>
              <a:defRPr sz="10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9</a:t>
            </a:fld>
            <a:endParaRPr lang="de-DE" dirty="0"/>
          </a:p>
        </p:txBody>
      </p:sp>
      <p:sp>
        <p:nvSpPr>
          <p:cNvPr id="51204" name="Rectangle 2"/>
          <p:cNvSpPr>
            <a:spLocks noGrp="1" noRot="1" noChangeAspect="1" noChangeArrowheads="1" noTextEdit="1"/>
          </p:cNvSpPr>
          <p:nvPr>
            <p:ph type="sldImg"/>
          </p:nvPr>
        </p:nvSpPr>
        <p:spPr>
          <a:xfrm>
            <a:off x="1166813" y="679450"/>
            <a:ext cx="1765300" cy="2551113"/>
          </a:xfrm>
          <a:ln/>
        </p:spPr>
      </p:sp>
      <p:sp>
        <p:nvSpPr>
          <p:cNvPr id="51205" name="Rectangle 3"/>
          <p:cNvSpPr>
            <a:spLocks noGrp="1" noChangeArrowheads="1"/>
          </p:cNvSpPr>
          <p:nvPr>
            <p:ph type="body" idx="1"/>
          </p:nvPr>
        </p:nvSpPr>
        <p:spPr>
          <a:xfrm>
            <a:off x="401977" y="3398839"/>
            <a:ext cx="3707325" cy="2889066"/>
          </a:xfrm>
          <a:noFill/>
        </p:spPr>
        <p:txBody>
          <a:bodyPr/>
          <a:lstStyle/>
          <a:p>
            <a:pPr eaLnBrk="1" hangingPunct="1"/>
            <a:endParaRPr lang="en-GB" dirty="0" smtClean="0">
              <a:cs typeface="Arial" charset="0"/>
            </a:endParaRPr>
          </a:p>
        </p:txBody>
      </p:sp>
    </p:spTree>
    <p:extLst>
      <p:ext uri="{BB962C8B-B14F-4D97-AF65-F5344CB8AC3E}">
        <p14:creationId xmlns:p14="http://schemas.microsoft.com/office/powerpoint/2010/main" val="464888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CorpoS" pitchFamily="2" charset="0"/>
                <a:cs typeface="Arial" charset="0"/>
              </a:defRPr>
            </a:lvl1pPr>
            <a:lvl2pPr marL="504382" indent="-193993" eaLnBrk="0" hangingPunct="0">
              <a:defRPr sz="1000">
                <a:solidFill>
                  <a:schemeClr val="tx1"/>
                </a:solidFill>
                <a:latin typeface="CorpoS" pitchFamily="2" charset="0"/>
                <a:cs typeface="Arial" charset="0"/>
              </a:defRPr>
            </a:lvl2pPr>
            <a:lvl3pPr marL="775971" indent="-155194" eaLnBrk="0" hangingPunct="0">
              <a:defRPr sz="1000">
                <a:solidFill>
                  <a:schemeClr val="tx1"/>
                </a:solidFill>
                <a:latin typeface="CorpoS" pitchFamily="2" charset="0"/>
                <a:cs typeface="Arial" charset="0"/>
              </a:defRPr>
            </a:lvl3pPr>
            <a:lvl4pPr marL="1086361" indent="-155194" eaLnBrk="0" hangingPunct="0">
              <a:defRPr sz="1000">
                <a:solidFill>
                  <a:schemeClr val="tx1"/>
                </a:solidFill>
                <a:latin typeface="CorpoS" pitchFamily="2" charset="0"/>
                <a:cs typeface="Arial" charset="0"/>
              </a:defRPr>
            </a:lvl4pPr>
            <a:lvl5pPr marL="1396749" indent="-155194" eaLnBrk="0" hangingPunct="0">
              <a:defRPr sz="1000">
                <a:solidFill>
                  <a:schemeClr val="tx1"/>
                </a:solidFill>
                <a:latin typeface="CorpoS" pitchFamily="2" charset="0"/>
                <a:cs typeface="Arial" charset="0"/>
              </a:defRPr>
            </a:lvl5pPr>
            <a:lvl6pPr marL="1707138" indent="-155194" eaLnBrk="0" fontAlgn="base" hangingPunct="0">
              <a:spcBef>
                <a:spcPct val="50000"/>
              </a:spcBef>
              <a:spcAft>
                <a:spcPct val="0"/>
              </a:spcAft>
              <a:defRPr sz="1000">
                <a:solidFill>
                  <a:schemeClr val="tx1"/>
                </a:solidFill>
                <a:latin typeface="CorpoS" pitchFamily="2" charset="0"/>
                <a:cs typeface="Arial" charset="0"/>
              </a:defRPr>
            </a:lvl6pPr>
            <a:lvl7pPr marL="2017528" indent="-155194" eaLnBrk="0" fontAlgn="base" hangingPunct="0">
              <a:spcBef>
                <a:spcPct val="50000"/>
              </a:spcBef>
              <a:spcAft>
                <a:spcPct val="0"/>
              </a:spcAft>
              <a:defRPr sz="1000">
                <a:solidFill>
                  <a:schemeClr val="tx1"/>
                </a:solidFill>
                <a:latin typeface="CorpoS" pitchFamily="2" charset="0"/>
                <a:cs typeface="Arial" charset="0"/>
              </a:defRPr>
            </a:lvl7pPr>
            <a:lvl8pPr marL="2327917" indent="-155194" eaLnBrk="0" fontAlgn="base" hangingPunct="0">
              <a:spcBef>
                <a:spcPct val="50000"/>
              </a:spcBef>
              <a:spcAft>
                <a:spcPct val="0"/>
              </a:spcAft>
              <a:defRPr sz="1000">
                <a:solidFill>
                  <a:schemeClr val="tx1"/>
                </a:solidFill>
                <a:latin typeface="CorpoS" pitchFamily="2" charset="0"/>
                <a:cs typeface="Arial" charset="0"/>
              </a:defRPr>
            </a:lvl8pPr>
            <a:lvl9pPr marL="2638305" indent="-155194" eaLnBrk="0" fontAlgn="base" hangingPunct="0">
              <a:spcBef>
                <a:spcPct val="50000"/>
              </a:spcBef>
              <a:spcAft>
                <a:spcPct val="0"/>
              </a:spcAft>
              <a:defRPr sz="10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10</a:t>
            </a:fld>
            <a:endParaRPr lang="de-DE" dirty="0"/>
          </a:p>
        </p:txBody>
      </p:sp>
      <p:sp>
        <p:nvSpPr>
          <p:cNvPr id="51204" name="Rectangle 2"/>
          <p:cNvSpPr>
            <a:spLocks noGrp="1" noRot="1" noChangeAspect="1" noChangeArrowheads="1" noTextEdit="1"/>
          </p:cNvSpPr>
          <p:nvPr>
            <p:ph type="sldImg"/>
          </p:nvPr>
        </p:nvSpPr>
        <p:spPr>
          <a:xfrm>
            <a:off x="1166813" y="679450"/>
            <a:ext cx="1765300" cy="2551113"/>
          </a:xfrm>
          <a:ln/>
        </p:spPr>
      </p:sp>
      <p:sp>
        <p:nvSpPr>
          <p:cNvPr id="51205" name="Rectangle 3"/>
          <p:cNvSpPr>
            <a:spLocks noGrp="1" noChangeArrowheads="1"/>
          </p:cNvSpPr>
          <p:nvPr>
            <p:ph type="body" idx="1"/>
          </p:nvPr>
        </p:nvSpPr>
        <p:spPr>
          <a:xfrm>
            <a:off x="401977" y="3398839"/>
            <a:ext cx="3707325" cy="2889066"/>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val="857312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CorpoS" pitchFamily="2" charset="0"/>
                <a:cs typeface="Arial" charset="0"/>
              </a:defRPr>
            </a:lvl1pPr>
            <a:lvl2pPr marL="504382" indent="-193993" eaLnBrk="0" hangingPunct="0">
              <a:defRPr sz="1000">
                <a:solidFill>
                  <a:schemeClr val="tx1"/>
                </a:solidFill>
                <a:latin typeface="CorpoS" pitchFamily="2" charset="0"/>
                <a:cs typeface="Arial" charset="0"/>
              </a:defRPr>
            </a:lvl2pPr>
            <a:lvl3pPr marL="775971" indent="-155194" eaLnBrk="0" hangingPunct="0">
              <a:defRPr sz="1000">
                <a:solidFill>
                  <a:schemeClr val="tx1"/>
                </a:solidFill>
                <a:latin typeface="CorpoS" pitchFamily="2" charset="0"/>
                <a:cs typeface="Arial" charset="0"/>
              </a:defRPr>
            </a:lvl3pPr>
            <a:lvl4pPr marL="1086361" indent="-155194" eaLnBrk="0" hangingPunct="0">
              <a:defRPr sz="1000">
                <a:solidFill>
                  <a:schemeClr val="tx1"/>
                </a:solidFill>
                <a:latin typeface="CorpoS" pitchFamily="2" charset="0"/>
                <a:cs typeface="Arial" charset="0"/>
              </a:defRPr>
            </a:lvl4pPr>
            <a:lvl5pPr marL="1396749" indent="-155194" eaLnBrk="0" hangingPunct="0">
              <a:defRPr sz="1000">
                <a:solidFill>
                  <a:schemeClr val="tx1"/>
                </a:solidFill>
                <a:latin typeface="CorpoS" pitchFamily="2" charset="0"/>
                <a:cs typeface="Arial" charset="0"/>
              </a:defRPr>
            </a:lvl5pPr>
            <a:lvl6pPr marL="1707138" indent="-155194" eaLnBrk="0" fontAlgn="base" hangingPunct="0">
              <a:spcBef>
                <a:spcPct val="50000"/>
              </a:spcBef>
              <a:spcAft>
                <a:spcPct val="0"/>
              </a:spcAft>
              <a:defRPr sz="1000">
                <a:solidFill>
                  <a:schemeClr val="tx1"/>
                </a:solidFill>
                <a:latin typeface="CorpoS" pitchFamily="2" charset="0"/>
                <a:cs typeface="Arial" charset="0"/>
              </a:defRPr>
            </a:lvl6pPr>
            <a:lvl7pPr marL="2017528" indent="-155194" eaLnBrk="0" fontAlgn="base" hangingPunct="0">
              <a:spcBef>
                <a:spcPct val="50000"/>
              </a:spcBef>
              <a:spcAft>
                <a:spcPct val="0"/>
              </a:spcAft>
              <a:defRPr sz="1000">
                <a:solidFill>
                  <a:schemeClr val="tx1"/>
                </a:solidFill>
                <a:latin typeface="CorpoS" pitchFamily="2" charset="0"/>
                <a:cs typeface="Arial" charset="0"/>
              </a:defRPr>
            </a:lvl7pPr>
            <a:lvl8pPr marL="2327917" indent="-155194" eaLnBrk="0" fontAlgn="base" hangingPunct="0">
              <a:spcBef>
                <a:spcPct val="50000"/>
              </a:spcBef>
              <a:spcAft>
                <a:spcPct val="0"/>
              </a:spcAft>
              <a:defRPr sz="1000">
                <a:solidFill>
                  <a:schemeClr val="tx1"/>
                </a:solidFill>
                <a:latin typeface="CorpoS" pitchFamily="2" charset="0"/>
                <a:cs typeface="Arial" charset="0"/>
              </a:defRPr>
            </a:lvl8pPr>
            <a:lvl9pPr marL="2638305" indent="-155194" eaLnBrk="0" fontAlgn="base" hangingPunct="0">
              <a:spcBef>
                <a:spcPct val="50000"/>
              </a:spcBef>
              <a:spcAft>
                <a:spcPct val="0"/>
              </a:spcAft>
              <a:defRPr sz="10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11</a:t>
            </a:fld>
            <a:endParaRPr lang="de-DE" dirty="0"/>
          </a:p>
        </p:txBody>
      </p:sp>
      <p:sp>
        <p:nvSpPr>
          <p:cNvPr id="51204" name="Rectangle 2"/>
          <p:cNvSpPr>
            <a:spLocks noGrp="1" noRot="1" noChangeAspect="1" noChangeArrowheads="1" noTextEdit="1"/>
          </p:cNvSpPr>
          <p:nvPr>
            <p:ph type="sldImg"/>
          </p:nvPr>
        </p:nvSpPr>
        <p:spPr>
          <a:xfrm>
            <a:off x="1166813" y="679450"/>
            <a:ext cx="1765300" cy="2551113"/>
          </a:xfrm>
          <a:ln/>
        </p:spPr>
      </p:sp>
      <p:sp>
        <p:nvSpPr>
          <p:cNvPr id="51205" name="Rectangle 3"/>
          <p:cNvSpPr>
            <a:spLocks noGrp="1" noChangeArrowheads="1"/>
          </p:cNvSpPr>
          <p:nvPr>
            <p:ph type="body" idx="1"/>
          </p:nvPr>
        </p:nvSpPr>
        <p:spPr>
          <a:xfrm>
            <a:off x="401977" y="3398839"/>
            <a:ext cx="3707325" cy="2889066"/>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val="8573124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Text &amp; Bild">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0" y="0"/>
            <a:ext cx="6858000" cy="9906000"/>
          </a:xfrm>
          <a:prstGeom prst="rect">
            <a:avLst/>
          </a:prstGeom>
        </p:spPr>
      </p:pic>
      <p:sp>
        <p:nvSpPr>
          <p:cNvPr id="2" name="Titel 1"/>
          <p:cNvSpPr>
            <a:spLocks noGrp="1"/>
          </p:cNvSpPr>
          <p:nvPr>
            <p:ph type="ctrTitle" hasCustomPrompt="1"/>
          </p:nvPr>
        </p:nvSpPr>
        <p:spPr bwMode="gray">
          <a:xfrm>
            <a:off x="350999" y="5255192"/>
            <a:ext cx="6156000" cy="1820000"/>
          </a:xfrm>
          <a:prstGeom prst="rect">
            <a:avLst/>
          </a:prstGeom>
        </p:spPr>
        <p:txBody>
          <a:bodyPr lIns="20976" tIns="10488" rIns="20976" bIns="10488"/>
          <a:lstStyle>
            <a:lvl1pPr>
              <a:lnSpc>
                <a:spcPts val="5236"/>
              </a:lnSpc>
              <a:defRPr sz="4700">
                <a:solidFill>
                  <a:schemeClr val="bg1"/>
                </a:solidFill>
              </a:defRPr>
            </a:lvl1pPr>
          </a:lstStyle>
          <a:p>
            <a:r>
              <a:rPr lang="de-DE" dirty="0" smtClean="0"/>
              <a:t>Präsentationstitel 45 </a:t>
            </a:r>
            <a:r>
              <a:rPr lang="de-DE" dirty="0" err="1" smtClean="0"/>
              <a:t>pt</a:t>
            </a:r>
            <a:r>
              <a:rPr lang="de-DE" dirty="0" smtClean="0"/>
              <a:t> über zwei Zeilen.</a:t>
            </a:r>
            <a:endParaRPr lang="de-DE" dirty="0"/>
          </a:p>
        </p:txBody>
      </p:sp>
      <p:sp>
        <p:nvSpPr>
          <p:cNvPr id="3" name="Untertitel 2"/>
          <p:cNvSpPr>
            <a:spLocks noGrp="1"/>
          </p:cNvSpPr>
          <p:nvPr>
            <p:ph type="subTitle" idx="1" hasCustomPrompt="1"/>
          </p:nvPr>
        </p:nvSpPr>
        <p:spPr bwMode="gray">
          <a:xfrm>
            <a:off x="350999" y="7517439"/>
            <a:ext cx="3780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bg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smtClean="0"/>
              <a:t>Zusatztext zur Präsentation 15 pt</a:t>
            </a:r>
          </a:p>
          <a:p>
            <a:pPr lvl="0"/>
            <a:r>
              <a:rPr lang="de-DE" dirty="0" smtClean="0"/>
              <a:t>Referent, Abteilung, Ort, Datum</a:t>
            </a:r>
          </a:p>
        </p:txBody>
      </p:sp>
      <p:sp>
        <p:nvSpPr>
          <p:cNvPr id="10" name="Bildplatzhalter 9"/>
          <p:cNvSpPr>
            <a:spLocks noGrp="1"/>
          </p:cNvSpPr>
          <p:nvPr>
            <p:ph type="pic" sz="quarter" idx="13"/>
          </p:nvPr>
        </p:nvSpPr>
        <p:spPr bwMode="gray">
          <a:xfrm>
            <a:off x="0" y="0"/>
            <a:ext cx="6858000" cy="4940000"/>
          </a:xfrm>
          <a:prstGeom prst="rect">
            <a:avLst/>
          </a:prstGeom>
        </p:spPr>
        <p:txBody>
          <a:bodyPr lIns="20976" tIns="10488" rIns="20976" bIns="10488" anchor="ctr"/>
          <a:lstStyle>
            <a:lvl1pPr algn="ctr">
              <a:defRPr>
                <a:solidFill>
                  <a:schemeClr val="bg1"/>
                </a:solidFill>
              </a:defRPr>
            </a:lvl1pPr>
          </a:lstStyle>
          <a:p>
            <a:r>
              <a:rPr lang="de-DE" smtClean="0"/>
              <a:t>Bild durch Klicken auf Symbol hinzufügen</a:t>
            </a:r>
            <a:endParaRPr lang="de-DE" dirty="0"/>
          </a:p>
        </p:txBody>
      </p:sp>
      <p:sp>
        <p:nvSpPr>
          <p:cNvPr id="6" name="Textplatzhalter 5"/>
          <p:cNvSpPr>
            <a:spLocks noGrp="1"/>
          </p:cNvSpPr>
          <p:nvPr>
            <p:ph type="body" sz="quarter" idx="20" hasCustomPrompt="1"/>
          </p:nvPr>
        </p:nvSpPr>
        <p:spPr bwMode="gray">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8" name="Textplatzhalter 5"/>
          <p:cNvSpPr>
            <a:spLocks noGrp="1"/>
          </p:cNvSpPr>
          <p:nvPr>
            <p:ph type="body" sz="quarter" idx="21" hasCustomPrompt="1"/>
          </p:nvPr>
        </p:nvSpPr>
        <p:spPr bwMode="gray">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4376311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le mit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pt über zwei Zeilen für eine Inhaltsseite</a:t>
            </a:r>
            <a:endParaRPr lang="de-DE" dirty="0"/>
          </a:p>
        </p:txBody>
      </p:sp>
      <p:sp>
        <p:nvSpPr>
          <p:cNvPr id="3" name="Inhaltsplatzhalter 2"/>
          <p:cNvSpPr>
            <a:spLocks noGrp="1"/>
          </p:cNvSpPr>
          <p:nvPr>
            <p:ph idx="1"/>
          </p:nvPr>
        </p:nvSpPr>
        <p:spPr>
          <a:xfrm>
            <a:off x="297000" y="2152799"/>
            <a:ext cx="6264000" cy="5200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smtClean="0"/>
              <a:t>Textmasterformat bearbeiten</a:t>
            </a:r>
          </a:p>
        </p:txBody>
      </p:sp>
      <p:sp>
        <p:nvSpPr>
          <p:cNvPr id="12" name="Inhaltsplatzhalter 2"/>
          <p:cNvSpPr>
            <a:spLocks noGrp="1"/>
          </p:cNvSpPr>
          <p:nvPr>
            <p:ph idx="18"/>
          </p:nvPr>
        </p:nvSpPr>
        <p:spPr>
          <a:xfrm>
            <a:off x="296652" y="3119999"/>
            <a:ext cx="6264000" cy="54964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smtClean="0"/>
              <a:t>Textmasterformat bearbeiten</a:t>
            </a:r>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3" name="Textplatzhalter 10"/>
          <p:cNvSpPr>
            <a:spLocks noGrp="1"/>
          </p:cNvSpPr>
          <p:nvPr>
            <p:ph type="body" sz="quarter" idx="23"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smtClean="0"/>
              <a:t>Tabellenunterschriften werden in </a:t>
            </a:r>
            <a:r>
              <a:rPr lang="de-DE" dirty="0" err="1" smtClean="0"/>
              <a:t>CorpoS</a:t>
            </a:r>
            <a:r>
              <a:rPr lang="de-DE" dirty="0" smtClean="0"/>
              <a:t> 9 </a:t>
            </a:r>
            <a:r>
              <a:rPr lang="de-DE" dirty="0" err="1" smtClean="0"/>
              <a:t>pt</a:t>
            </a:r>
            <a:r>
              <a:rPr lang="de-DE" dirty="0" smtClean="0"/>
              <a:t> gesetzt. Tabellenunterschriften werden unterhalb der Tabelle mit einem Abstand von 0,4 cm platziert.</a:t>
            </a:r>
          </a:p>
        </p:txBody>
      </p:sp>
    </p:spTree>
    <p:extLst>
      <p:ext uri="{BB962C8B-B14F-4D97-AF65-F5344CB8AC3E}">
        <p14:creationId xmlns:p14="http://schemas.microsoft.com/office/powerpoint/2010/main" val="8559301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297000" y="531832"/>
            <a:ext cx="6264000" cy="1300000"/>
          </a:xfrm>
          <a:prstGeom prst="rect">
            <a:avLst/>
          </a:prstGeom>
        </p:spPr>
        <p:txBody>
          <a:bodyPr lIns="20976" tIns="10488" rIns="20976" bIns="10488"/>
          <a:lstStyle/>
          <a:p>
            <a:r>
              <a:rPr lang="de-DE" smtClean="0"/>
              <a:t>Titelmasterformat durch Klicken bearbeiten</a:t>
            </a:r>
            <a:endParaRPr lang="de-DE" dirty="0"/>
          </a:p>
        </p:txBody>
      </p:sp>
      <p:sp>
        <p:nvSpPr>
          <p:cNvPr id="5" name="Foliennummernplatzhalter 4"/>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9"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27310341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Kapiteltrenner Text">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4F08627-28E7-4ED0-9F33-F9D80D64C21B}" type="datetime1">
              <a:rPr lang="de-DE" smtClean="0">
                <a:solidFill>
                  <a:prstClr val="black"/>
                </a:solidFill>
              </a:rPr>
              <a:pPr/>
              <a:t>06.12.2017</a:t>
            </a:fld>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7" name="Titelplatzhalter 1"/>
          <p:cNvSpPr>
            <a:spLocks noGrp="1"/>
          </p:cNvSpPr>
          <p:nvPr>
            <p:ph type="title"/>
          </p:nvPr>
        </p:nvSpPr>
        <p:spPr>
          <a:xfrm>
            <a:off x="297000" y="531832"/>
            <a:ext cx="6264000" cy="1300000"/>
          </a:xfrm>
          <a:prstGeom prst="rect">
            <a:avLst/>
          </a:prstGeom>
        </p:spPr>
        <p:txBody>
          <a:bodyPr vert="horz" lIns="0" tIns="0" rIns="0" bIns="0" rtlCol="0" anchor="t">
            <a:noAutofit/>
          </a:bodyPr>
          <a:lstStyle/>
          <a:p>
            <a:r>
              <a:rPr lang="de-DE" smtClean="0"/>
              <a:t>Titelmasterformat durch Klicken bearbeiten</a:t>
            </a:r>
            <a:endParaRPr lang="de-DE" dirty="0"/>
          </a:p>
        </p:txBody>
      </p:sp>
    </p:spTree>
    <p:extLst>
      <p:ext uri="{BB962C8B-B14F-4D97-AF65-F5344CB8AC3E}">
        <p14:creationId xmlns:p14="http://schemas.microsoft.com/office/powerpoint/2010/main" val="41270137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Kapiteltrenner Text">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4F08627-28E7-4ED0-9F33-F9D80D64C21B}" type="datetime1">
              <a:rPr lang="de-DE" smtClean="0">
                <a:solidFill>
                  <a:prstClr val="black"/>
                </a:solidFill>
              </a:rPr>
              <a:pPr/>
              <a:t>06.12.2017</a:t>
            </a:fld>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7" name="Titelplatzhalter 1"/>
          <p:cNvSpPr>
            <a:spLocks noGrp="1"/>
          </p:cNvSpPr>
          <p:nvPr>
            <p:ph type="title"/>
          </p:nvPr>
        </p:nvSpPr>
        <p:spPr>
          <a:xfrm>
            <a:off x="297000" y="531832"/>
            <a:ext cx="6264000" cy="1300000"/>
          </a:xfrm>
          <a:prstGeom prst="rect">
            <a:avLst/>
          </a:prstGeom>
        </p:spPr>
        <p:txBody>
          <a:bodyPr vert="horz" lIns="0" tIns="0" rIns="0" bIns="0" rtlCol="0" anchor="t">
            <a:noAutofit/>
          </a:bodyPr>
          <a:lstStyle/>
          <a:p>
            <a:r>
              <a:rPr lang="de-DE" smtClean="0"/>
              <a:t>Titelmasterformat durch Klicken bearbeiten</a:t>
            </a:r>
            <a:endParaRPr lang="de-DE" dirty="0"/>
          </a:p>
        </p:txBody>
      </p:sp>
    </p:spTree>
    <p:extLst>
      <p:ext uri="{BB962C8B-B14F-4D97-AF65-F5344CB8AC3E}">
        <p14:creationId xmlns:p14="http://schemas.microsoft.com/office/powerpoint/2010/main" val="18280500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folie Text &amp; Bild">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0" y="0"/>
            <a:ext cx="6858000" cy="9906000"/>
          </a:xfrm>
          <a:prstGeom prst="rect">
            <a:avLst/>
          </a:prstGeom>
        </p:spPr>
      </p:pic>
      <p:sp>
        <p:nvSpPr>
          <p:cNvPr id="2" name="Titel 1"/>
          <p:cNvSpPr>
            <a:spLocks noGrp="1"/>
          </p:cNvSpPr>
          <p:nvPr>
            <p:ph type="ctrTitle" hasCustomPrompt="1"/>
          </p:nvPr>
        </p:nvSpPr>
        <p:spPr bwMode="gray">
          <a:xfrm>
            <a:off x="350999" y="5255192"/>
            <a:ext cx="6156000" cy="1820000"/>
          </a:xfrm>
          <a:prstGeom prst="rect">
            <a:avLst/>
          </a:prstGeom>
        </p:spPr>
        <p:txBody>
          <a:bodyPr lIns="20976" tIns="10488" rIns="20976" bIns="10488"/>
          <a:lstStyle>
            <a:lvl1pPr>
              <a:lnSpc>
                <a:spcPts val="5236"/>
              </a:lnSpc>
              <a:defRPr sz="4700">
                <a:solidFill>
                  <a:schemeClr val="bg1"/>
                </a:solidFill>
              </a:defRPr>
            </a:lvl1pPr>
          </a:lstStyle>
          <a:p>
            <a:r>
              <a:rPr lang="de-DE" dirty="0" smtClean="0"/>
              <a:t>Präsentationstitel 45 </a:t>
            </a:r>
            <a:r>
              <a:rPr lang="de-DE" dirty="0" err="1" smtClean="0"/>
              <a:t>pt</a:t>
            </a:r>
            <a:r>
              <a:rPr lang="de-DE" dirty="0" smtClean="0"/>
              <a:t> über zwei Zeilen.</a:t>
            </a:r>
            <a:endParaRPr lang="de-DE" dirty="0"/>
          </a:p>
        </p:txBody>
      </p:sp>
      <p:sp>
        <p:nvSpPr>
          <p:cNvPr id="3" name="Untertitel 2"/>
          <p:cNvSpPr>
            <a:spLocks noGrp="1"/>
          </p:cNvSpPr>
          <p:nvPr>
            <p:ph type="subTitle" idx="1" hasCustomPrompt="1"/>
          </p:nvPr>
        </p:nvSpPr>
        <p:spPr bwMode="gray">
          <a:xfrm>
            <a:off x="350999" y="7517439"/>
            <a:ext cx="3780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bg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smtClean="0"/>
              <a:t>Zusatztext zur Präsentation 15 pt</a:t>
            </a:r>
          </a:p>
          <a:p>
            <a:pPr lvl="0"/>
            <a:r>
              <a:rPr lang="de-DE" dirty="0" smtClean="0"/>
              <a:t>Referent, Abteilung, Ort, Datum</a:t>
            </a:r>
          </a:p>
        </p:txBody>
      </p:sp>
      <p:sp>
        <p:nvSpPr>
          <p:cNvPr id="10" name="Bildplatzhalter 9"/>
          <p:cNvSpPr>
            <a:spLocks noGrp="1"/>
          </p:cNvSpPr>
          <p:nvPr>
            <p:ph type="pic" sz="quarter" idx="13"/>
          </p:nvPr>
        </p:nvSpPr>
        <p:spPr bwMode="gray">
          <a:xfrm>
            <a:off x="0" y="0"/>
            <a:ext cx="6858000" cy="4940000"/>
          </a:xfrm>
          <a:prstGeom prst="rect">
            <a:avLst/>
          </a:prstGeom>
        </p:spPr>
        <p:txBody>
          <a:bodyPr lIns="20976" tIns="10488" rIns="20976" bIns="10488" anchor="ctr"/>
          <a:lstStyle>
            <a:lvl1pPr algn="ctr">
              <a:defRPr>
                <a:solidFill>
                  <a:schemeClr val="bg1"/>
                </a:solidFill>
              </a:defRPr>
            </a:lvl1pPr>
          </a:lstStyle>
          <a:p>
            <a:r>
              <a:rPr lang="de-DE" smtClean="0"/>
              <a:t>Bild durch Klicken auf Symbol hinzufügen</a:t>
            </a:r>
            <a:endParaRPr lang="de-DE" dirty="0"/>
          </a:p>
        </p:txBody>
      </p:sp>
      <p:sp>
        <p:nvSpPr>
          <p:cNvPr id="6" name="Textplatzhalter 5"/>
          <p:cNvSpPr>
            <a:spLocks noGrp="1"/>
          </p:cNvSpPr>
          <p:nvPr>
            <p:ph type="body" sz="quarter" idx="20" hasCustomPrompt="1"/>
          </p:nvPr>
        </p:nvSpPr>
        <p:spPr bwMode="gray">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8" name="Textplatzhalter 5"/>
          <p:cNvSpPr>
            <a:spLocks noGrp="1"/>
          </p:cNvSpPr>
          <p:nvPr>
            <p:ph type="body" sz="quarter" idx="21" hasCustomPrompt="1"/>
          </p:nvPr>
        </p:nvSpPr>
        <p:spPr bwMode="gray">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40968933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sseite mit zwei Zeilen Headline auch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3" name="Inhaltsplatzhalter 2"/>
          <p:cNvSpPr>
            <a:spLocks noGrp="1"/>
          </p:cNvSpPr>
          <p:nvPr>
            <p:ph idx="1" hasCustomPrompt="1"/>
          </p:nvPr>
        </p:nvSpPr>
        <p:spPr>
          <a:xfrm>
            <a:off x="297000" y="2055364"/>
            <a:ext cx="6264000" cy="7183358"/>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00185733-821A-44EB-BCE3-F01C71DE7402}" type="datetime1">
              <a:rPr lang="de-DE" smtClean="0">
                <a:solidFill>
                  <a:prstClr val="black"/>
                </a:solidFill>
              </a:rPr>
              <a:pPr/>
              <a:t>06.12.2017</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5"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3"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8547596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enseite mit Titel &amp; Bild im Inhalts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F22F4377-6888-4B2C-9524-85ADDF5DA0D4}" type="datetime1">
              <a:rPr lang="de-DE" smtClean="0">
                <a:solidFill>
                  <a:prstClr val="black"/>
                </a:solidFill>
              </a:rPr>
              <a:pPr/>
              <a:t>06.12.2017</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2" name="Bildplatzhalter 8"/>
          <p:cNvSpPr>
            <a:spLocks noGrp="1"/>
          </p:cNvSpPr>
          <p:nvPr>
            <p:ph type="pic" sz="quarter" idx="19"/>
          </p:nvPr>
        </p:nvSpPr>
        <p:spPr>
          <a:xfrm>
            <a:off x="296466" y="2152800"/>
            <a:ext cx="6264000" cy="7085921"/>
          </a:xfrm>
          <a:prstGeom prst="rect">
            <a:avLst/>
          </a:prstGeom>
        </p:spPr>
        <p:txBody>
          <a:bodyPr lIns="20976" tIns="10488" rIns="20976" bIns="10488"/>
          <a:lstStyle/>
          <a:p>
            <a:r>
              <a:rPr lang="de-DE" smtClean="0"/>
              <a:t>Bild durch Klicken auf Symbol hinzufügen</a:t>
            </a:r>
            <a:endParaRPr lang="de-DE" dirty="0"/>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4" name="Textplatzhalter 5"/>
          <p:cNvSpPr>
            <a:spLocks noGrp="1"/>
          </p:cNvSpPr>
          <p:nvPr>
            <p:ph type="body" sz="quarter" idx="21"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382924416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altsseite Bildunt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B620FE74-4A1D-43C8-8BB5-407852ABC496}" type="datetime1">
              <a:rPr lang="de-DE" smtClean="0">
                <a:solidFill>
                  <a:prstClr val="black"/>
                </a:solidFill>
              </a:rPr>
              <a:pPr/>
              <a:t>06.12.2017</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6264000" cy="6440604"/>
          </a:xfrm>
          <a:prstGeom prst="rect">
            <a:avLst/>
          </a:prstGeom>
        </p:spPr>
        <p:txBody>
          <a:bodyPr lIns="20976" tIns="10488" rIns="20976" bIns="10488"/>
          <a:lstStyle/>
          <a:p>
            <a:r>
              <a:rPr lang="de-DE" smtClean="0"/>
              <a:t>Bild durch Klicken auf Symbol hinzufügen</a:t>
            </a:r>
            <a:endParaRPr lang="de-DE" dirty="0"/>
          </a:p>
        </p:txBody>
      </p:sp>
      <p:sp>
        <p:nvSpPr>
          <p:cNvPr id="11" name="Textplatzhalter 10"/>
          <p:cNvSpPr>
            <a:spLocks noGrp="1"/>
          </p:cNvSpPr>
          <p:nvPr>
            <p:ph type="body" sz="quarter" idx="16"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smtClean="0"/>
              <a:t>Bildunterschriften werden in CorpoS 9 pt gesetzt. Bildunterschriften werden unterhalb des Bildes mit einem Abstand von 0,4 cm platziert.</a:t>
            </a:r>
          </a:p>
        </p:txBody>
      </p:sp>
      <p:sp>
        <p:nvSpPr>
          <p:cNvPr id="10"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380136290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haltsseite mit Titel &amp; zwei Bildern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3" name="Inhaltsplatzhalter 2"/>
          <p:cNvSpPr>
            <a:spLocks noGrp="1"/>
          </p:cNvSpPr>
          <p:nvPr>
            <p:ph idx="1" hasCustomPrompt="1"/>
          </p:nvPr>
        </p:nvSpPr>
        <p:spPr>
          <a:xfrm>
            <a:off x="297000" y="5473058"/>
            <a:ext cx="6264000" cy="3759600"/>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Bildplatzhalter 8"/>
          <p:cNvSpPr>
            <a:spLocks noGrp="1"/>
          </p:cNvSpPr>
          <p:nvPr>
            <p:ph type="pic" sz="quarter" idx="15"/>
          </p:nvPr>
        </p:nvSpPr>
        <p:spPr>
          <a:xfrm>
            <a:off x="296466" y="2152800"/>
            <a:ext cx="3105000" cy="312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11" name="Bildplatzhalter 8"/>
          <p:cNvSpPr>
            <a:spLocks noGrp="1"/>
          </p:cNvSpPr>
          <p:nvPr>
            <p:ph type="pic" sz="quarter" idx="16"/>
          </p:nvPr>
        </p:nvSpPr>
        <p:spPr>
          <a:xfrm>
            <a:off x="3456348" y="2152800"/>
            <a:ext cx="3105000" cy="312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7" name="Datumsplatzhalter 6"/>
          <p:cNvSpPr>
            <a:spLocks noGrp="1"/>
          </p:cNvSpPr>
          <p:nvPr>
            <p:ph type="dt" sz="half" idx="17"/>
          </p:nvPr>
        </p:nvSpPr>
        <p:spPr>
          <a:xfrm>
            <a:off x="4077072" y="9464000"/>
            <a:ext cx="574086" cy="442000"/>
          </a:xfrm>
          <a:prstGeom prst="rect">
            <a:avLst/>
          </a:prstGeom>
        </p:spPr>
        <p:txBody>
          <a:bodyPr lIns="20976" tIns="10488" rIns="20976" bIns="10488"/>
          <a:lstStyle/>
          <a:p>
            <a:fld id="{961644BB-22A8-4F7D-B0FB-16D3789083B1}" type="datetime1">
              <a:rPr lang="de-DE" smtClean="0">
                <a:solidFill>
                  <a:prstClr val="black"/>
                </a:solidFill>
              </a:rPr>
              <a:pPr/>
              <a:t>06.12.2017</a:t>
            </a:fld>
            <a:endParaRPr lang="de-DE" dirty="0">
              <a:solidFill>
                <a:prstClr val="black"/>
              </a:solidFill>
            </a:endParaRPr>
          </a:p>
        </p:txBody>
      </p:sp>
      <p:sp>
        <p:nvSpPr>
          <p:cNvPr id="12" name="Fußzeilenplatzhalter 11"/>
          <p:cNvSpPr>
            <a:spLocks noGrp="1"/>
          </p:cNvSpPr>
          <p:nvPr>
            <p:ph type="ftr" sz="quarter" idx="18"/>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3" name="Foliennummernplatzhalter 12"/>
          <p:cNvSpPr>
            <a:spLocks noGrp="1"/>
          </p:cNvSpPr>
          <p:nvPr>
            <p:ph type="sldNum" sz="quarter" idx="19"/>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4" name="Textplatzhalter 4"/>
          <p:cNvSpPr>
            <a:spLocks noGrp="1"/>
          </p:cNvSpPr>
          <p:nvPr>
            <p:ph type="body" sz="quarter" idx="21"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6"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7"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35339942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altsseite mit Titel &amp; linksbündiges Bild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pt über zwei Zeilen für eine Inhaltsseite</a:t>
            </a:r>
            <a:endParaRPr lang="de-DE" dirty="0"/>
          </a:p>
        </p:txBody>
      </p:sp>
      <p:sp>
        <p:nvSpPr>
          <p:cNvPr id="3" name="Inhaltsplatzhalter 2"/>
          <p:cNvSpPr>
            <a:spLocks noGrp="1"/>
          </p:cNvSpPr>
          <p:nvPr>
            <p:ph idx="1" hasCustomPrompt="1"/>
          </p:nvPr>
        </p:nvSpPr>
        <p:spPr>
          <a:xfrm>
            <a:off x="3483000" y="2144688"/>
            <a:ext cx="3078000" cy="7087600"/>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DBBC4D96-6B2E-4142-BBDC-EE3A1C3479E9}" type="datetime1">
              <a:rPr lang="de-DE" smtClean="0">
                <a:solidFill>
                  <a:prstClr val="black"/>
                </a:solidFill>
              </a:rPr>
              <a:pPr/>
              <a:t>06.12.2017</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3078000" cy="7077200"/>
          </a:xfrm>
          <a:prstGeom prst="rect">
            <a:avLst/>
          </a:prstGeom>
        </p:spPr>
        <p:txBody>
          <a:bodyPr lIns="20976" tIns="10488" rIns="20976" bIns="10488"/>
          <a:lstStyle/>
          <a:p>
            <a:r>
              <a:rPr lang="de-DE" smtClean="0"/>
              <a:t>Bild durch Klicken auf Symbol hinzufügen</a:t>
            </a:r>
            <a:endParaRPr lang="de-DE" dirty="0"/>
          </a:p>
        </p:txBody>
      </p:sp>
      <p:sp>
        <p:nvSpPr>
          <p:cNvPr id="11"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3"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3604696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seite mit zwei Zeilen Headline auch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3" name="Inhaltsplatzhalter 2"/>
          <p:cNvSpPr>
            <a:spLocks noGrp="1"/>
          </p:cNvSpPr>
          <p:nvPr>
            <p:ph idx="1" hasCustomPrompt="1"/>
          </p:nvPr>
        </p:nvSpPr>
        <p:spPr>
          <a:xfrm>
            <a:off x="297000" y="2055364"/>
            <a:ext cx="6264000" cy="7183358"/>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00185733-821A-44EB-BCE3-F01C71DE7402}" type="datetime1">
              <a:rPr lang="de-DE" smtClean="0">
                <a:solidFill>
                  <a:prstClr val="black"/>
                </a:solidFill>
              </a:rPr>
              <a:pPr/>
              <a:t>06.12.2017</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5"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3"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38465023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altsseite mit Bild im Satzspiegel">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CC9BB2A2-9C52-4808-B16A-0B07F3FBAA72}" type="datetime1">
              <a:rPr lang="de-DE" smtClean="0">
                <a:solidFill>
                  <a:prstClr val="black"/>
                </a:solidFill>
              </a:rPr>
              <a:pPr/>
              <a:t>06.12.2017</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1" name="Bildplatzhalter 10"/>
          <p:cNvSpPr>
            <a:spLocks noGrp="1"/>
          </p:cNvSpPr>
          <p:nvPr>
            <p:ph type="pic" sz="quarter" idx="15"/>
          </p:nvPr>
        </p:nvSpPr>
        <p:spPr>
          <a:xfrm>
            <a:off x="297000" y="545999"/>
            <a:ext cx="6264000" cy="8684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9"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2"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97987325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apiteltrenner Tex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6466" y="535600"/>
            <a:ext cx="6264000" cy="1820000"/>
          </a:xfrm>
          <a:prstGeom prst="rect">
            <a:avLst/>
          </a:prstGeom>
        </p:spPr>
        <p:txBody>
          <a:bodyPr lIns="20976" tIns="10488" rIns="20976" bIns="10488"/>
          <a:lstStyle>
            <a:lvl1pPr>
              <a:lnSpc>
                <a:spcPts val="5236"/>
              </a:lnSpc>
              <a:defRPr sz="4700"/>
            </a:lvl1pPr>
          </a:lstStyle>
          <a:p>
            <a:r>
              <a:rPr lang="de-DE" dirty="0" smtClean="0"/>
              <a:t>Kapitelüberschrift 45 pt über zwei Zeilen.</a:t>
            </a:r>
            <a:endParaRPr lang="de-DE" dirty="0"/>
          </a:p>
        </p:txBody>
      </p:sp>
      <p:sp>
        <p:nvSpPr>
          <p:cNvPr id="3" name="Untertitel 2"/>
          <p:cNvSpPr>
            <a:spLocks noGrp="1"/>
          </p:cNvSpPr>
          <p:nvPr>
            <p:ph type="subTitle" idx="1" hasCustomPrompt="1"/>
          </p:nvPr>
        </p:nvSpPr>
        <p:spPr>
          <a:xfrm>
            <a:off x="297000" y="2797600"/>
            <a:ext cx="6264000" cy="48776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6"/>
            <a:r>
              <a:rPr lang="de-DE" dirty="0" smtClean="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EF5829A-2217-40D8-8EDE-E89510EC7DC7}" type="datetime1">
              <a:rPr lang="de-DE" smtClean="0">
                <a:solidFill>
                  <a:prstClr val="black"/>
                </a:solidFill>
              </a:rPr>
              <a:pPr/>
              <a:t>06.12.2017</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41580119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apiteltrenner Text &amp; Bild">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7000" y="5257200"/>
            <a:ext cx="6264000" cy="1820000"/>
          </a:xfrm>
          <a:prstGeom prst="rect">
            <a:avLst/>
          </a:prstGeom>
        </p:spPr>
        <p:txBody>
          <a:bodyPr lIns="20976" tIns="10488" rIns="20976" bIns="10488"/>
          <a:lstStyle>
            <a:lvl1pPr>
              <a:lnSpc>
                <a:spcPts val="5236"/>
              </a:lnSpc>
              <a:defRPr sz="4700"/>
            </a:lvl1pPr>
          </a:lstStyle>
          <a:p>
            <a:r>
              <a:rPr lang="de-DE" dirty="0" smtClean="0"/>
              <a:t>Kapitelüberschrift 45 pt über zwei Zeilen.</a:t>
            </a:r>
            <a:endParaRPr lang="de-DE" dirty="0"/>
          </a:p>
        </p:txBody>
      </p:sp>
      <p:sp>
        <p:nvSpPr>
          <p:cNvPr id="3" name="Untertitel 2"/>
          <p:cNvSpPr>
            <a:spLocks noGrp="1"/>
          </p:cNvSpPr>
          <p:nvPr>
            <p:ph type="subTitle" idx="1" hasCustomPrompt="1"/>
          </p:nvPr>
        </p:nvSpPr>
        <p:spPr>
          <a:xfrm>
            <a:off x="297000" y="7519200"/>
            <a:ext cx="6264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smtClean="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17057AB2-F8BE-448C-9FD6-3EBC8EA9818C}" type="datetime1">
              <a:rPr lang="de-DE" smtClean="0">
                <a:solidFill>
                  <a:prstClr val="black"/>
                </a:solidFill>
              </a:rPr>
              <a:pPr/>
              <a:t>06.12.2017</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0" name="Bildplatzhalter 9"/>
          <p:cNvSpPr>
            <a:spLocks noGrp="1"/>
          </p:cNvSpPr>
          <p:nvPr>
            <p:ph type="pic" sz="quarter" idx="13"/>
          </p:nvPr>
        </p:nvSpPr>
        <p:spPr>
          <a:xfrm>
            <a:off x="0" y="0"/>
            <a:ext cx="6858000" cy="494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9"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392419808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elle mit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pt über zwei Zeilen für eine Inhaltsseite</a:t>
            </a:r>
            <a:endParaRPr lang="de-DE" dirty="0"/>
          </a:p>
        </p:txBody>
      </p:sp>
      <p:sp>
        <p:nvSpPr>
          <p:cNvPr id="3" name="Inhaltsplatzhalter 2"/>
          <p:cNvSpPr>
            <a:spLocks noGrp="1"/>
          </p:cNvSpPr>
          <p:nvPr>
            <p:ph idx="1"/>
          </p:nvPr>
        </p:nvSpPr>
        <p:spPr>
          <a:xfrm>
            <a:off x="297000" y="2152799"/>
            <a:ext cx="6264000" cy="5200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smtClean="0"/>
              <a:t>Textmasterformat bearbeiten</a:t>
            </a:r>
          </a:p>
        </p:txBody>
      </p:sp>
      <p:sp>
        <p:nvSpPr>
          <p:cNvPr id="12" name="Inhaltsplatzhalter 2"/>
          <p:cNvSpPr>
            <a:spLocks noGrp="1"/>
          </p:cNvSpPr>
          <p:nvPr>
            <p:ph idx="18"/>
          </p:nvPr>
        </p:nvSpPr>
        <p:spPr>
          <a:xfrm>
            <a:off x="296652" y="3119999"/>
            <a:ext cx="6264000" cy="54964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smtClean="0"/>
              <a:t>Textmasterformat bearbeiten</a:t>
            </a:r>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3" name="Textplatzhalter 10"/>
          <p:cNvSpPr>
            <a:spLocks noGrp="1"/>
          </p:cNvSpPr>
          <p:nvPr>
            <p:ph type="body" sz="quarter" idx="23"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smtClean="0"/>
              <a:t>Tabellenunterschriften werden in </a:t>
            </a:r>
            <a:r>
              <a:rPr lang="de-DE" dirty="0" err="1" smtClean="0"/>
              <a:t>CorpoS</a:t>
            </a:r>
            <a:r>
              <a:rPr lang="de-DE" dirty="0" smtClean="0"/>
              <a:t> 9 </a:t>
            </a:r>
            <a:r>
              <a:rPr lang="de-DE" dirty="0" err="1" smtClean="0"/>
              <a:t>pt</a:t>
            </a:r>
            <a:r>
              <a:rPr lang="de-DE" dirty="0" smtClean="0"/>
              <a:t> gesetzt. Tabellenunterschriften werden unterhalb der Tabelle mit einem Abstand von 0,4 cm platziert.</a:t>
            </a:r>
          </a:p>
        </p:txBody>
      </p:sp>
    </p:spTree>
    <p:extLst>
      <p:ext uri="{BB962C8B-B14F-4D97-AF65-F5344CB8AC3E}">
        <p14:creationId xmlns:p14="http://schemas.microsoft.com/office/powerpoint/2010/main" val="9277712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297000" y="531832"/>
            <a:ext cx="6264000" cy="1300000"/>
          </a:xfrm>
          <a:prstGeom prst="rect">
            <a:avLst/>
          </a:prstGeom>
        </p:spPr>
        <p:txBody>
          <a:bodyPr lIns="20976" tIns="10488" rIns="20976" bIns="10488"/>
          <a:lstStyle/>
          <a:p>
            <a:r>
              <a:rPr lang="de-DE" smtClean="0"/>
              <a:t>Titelmasterformat durch Klicken bearbeiten</a:t>
            </a:r>
            <a:endParaRPr lang="de-DE" dirty="0"/>
          </a:p>
        </p:txBody>
      </p:sp>
      <p:sp>
        <p:nvSpPr>
          <p:cNvPr id="5" name="Foliennummernplatzhalter 4"/>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9"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6777288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Kapiteltrenner Text">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4F08627-28E7-4ED0-9F33-F9D80D64C21B}" type="datetime1">
              <a:rPr lang="de-DE" smtClean="0">
                <a:solidFill>
                  <a:prstClr val="black"/>
                </a:solidFill>
              </a:rPr>
              <a:pPr/>
              <a:t>06.12.2017</a:t>
            </a:fld>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7" name="Titelplatzhalter 1"/>
          <p:cNvSpPr>
            <a:spLocks noGrp="1"/>
          </p:cNvSpPr>
          <p:nvPr>
            <p:ph type="title"/>
          </p:nvPr>
        </p:nvSpPr>
        <p:spPr>
          <a:xfrm>
            <a:off x="297000" y="531832"/>
            <a:ext cx="6264000" cy="1300000"/>
          </a:xfrm>
          <a:prstGeom prst="rect">
            <a:avLst/>
          </a:prstGeom>
        </p:spPr>
        <p:txBody>
          <a:bodyPr vert="horz" lIns="0" tIns="0" rIns="0" bIns="0" rtlCol="0" anchor="t">
            <a:noAutofit/>
          </a:bodyPr>
          <a:lstStyle/>
          <a:p>
            <a:r>
              <a:rPr lang="de-DE" smtClean="0"/>
              <a:t>Titelmasterformat durch Klicken bearbeiten</a:t>
            </a:r>
            <a:endParaRPr lang="de-DE" dirty="0"/>
          </a:p>
        </p:txBody>
      </p:sp>
    </p:spTree>
    <p:extLst>
      <p:ext uri="{BB962C8B-B14F-4D97-AF65-F5344CB8AC3E}">
        <p14:creationId xmlns:p14="http://schemas.microsoft.com/office/powerpoint/2010/main" val="283248998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Kapiteltrenner Text">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4F08627-28E7-4ED0-9F33-F9D80D64C21B}" type="datetime1">
              <a:rPr lang="de-DE" smtClean="0">
                <a:solidFill>
                  <a:prstClr val="black"/>
                </a:solidFill>
              </a:rPr>
              <a:pPr/>
              <a:t>06.12.2017</a:t>
            </a:fld>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7" name="Titelplatzhalter 1"/>
          <p:cNvSpPr>
            <a:spLocks noGrp="1"/>
          </p:cNvSpPr>
          <p:nvPr>
            <p:ph type="title"/>
          </p:nvPr>
        </p:nvSpPr>
        <p:spPr>
          <a:xfrm>
            <a:off x="297000" y="531832"/>
            <a:ext cx="6264000" cy="1300000"/>
          </a:xfrm>
          <a:prstGeom prst="rect">
            <a:avLst/>
          </a:prstGeom>
        </p:spPr>
        <p:txBody>
          <a:bodyPr vert="horz" lIns="0" tIns="0" rIns="0" bIns="0" rtlCol="0" anchor="t">
            <a:noAutofit/>
          </a:bodyPr>
          <a:lstStyle/>
          <a:p>
            <a:r>
              <a:rPr lang="de-DE" smtClean="0"/>
              <a:t>Titelmasterformat durch Klicken bearbeiten</a:t>
            </a:r>
            <a:endParaRPr lang="de-DE" dirty="0"/>
          </a:p>
        </p:txBody>
      </p:sp>
    </p:spTree>
    <p:extLst>
      <p:ext uri="{BB962C8B-B14F-4D97-AF65-F5344CB8AC3E}">
        <p14:creationId xmlns:p14="http://schemas.microsoft.com/office/powerpoint/2010/main" val="41241059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enseite mit Titel &amp; Bild im Inhalts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F22F4377-6888-4B2C-9524-85ADDF5DA0D4}" type="datetime1">
              <a:rPr lang="de-DE" smtClean="0">
                <a:solidFill>
                  <a:prstClr val="black"/>
                </a:solidFill>
              </a:rPr>
              <a:pPr/>
              <a:t>06.12.2017</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2" name="Bildplatzhalter 8"/>
          <p:cNvSpPr>
            <a:spLocks noGrp="1"/>
          </p:cNvSpPr>
          <p:nvPr>
            <p:ph type="pic" sz="quarter" idx="19"/>
          </p:nvPr>
        </p:nvSpPr>
        <p:spPr>
          <a:xfrm>
            <a:off x="296466" y="2152800"/>
            <a:ext cx="6264000" cy="7085921"/>
          </a:xfrm>
          <a:prstGeom prst="rect">
            <a:avLst/>
          </a:prstGeom>
        </p:spPr>
        <p:txBody>
          <a:bodyPr lIns="20976" tIns="10488" rIns="20976" bIns="10488"/>
          <a:lstStyle/>
          <a:p>
            <a:r>
              <a:rPr lang="de-DE" smtClean="0"/>
              <a:t>Bild durch Klicken auf Symbol hinzufügen</a:t>
            </a:r>
            <a:endParaRPr lang="de-DE" dirty="0"/>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4" name="Textplatzhalter 5"/>
          <p:cNvSpPr>
            <a:spLocks noGrp="1"/>
          </p:cNvSpPr>
          <p:nvPr>
            <p:ph type="body" sz="quarter" idx="21"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29792408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sseite Bildunt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B620FE74-4A1D-43C8-8BB5-407852ABC496}" type="datetime1">
              <a:rPr lang="de-DE" smtClean="0">
                <a:solidFill>
                  <a:prstClr val="black"/>
                </a:solidFill>
              </a:rPr>
              <a:pPr/>
              <a:t>06.12.2017</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6264000" cy="6440604"/>
          </a:xfrm>
          <a:prstGeom prst="rect">
            <a:avLst/>
          </a:prstGeom>
        </p:spPr>
        <p:txBody>
          <a:bodyPr lIns="20976" tIns="10488" rIns="20976" bIns="10488"/>
          <a:lstStyle/>
          <a:p>
            <a:r>
              <a:rPr lang="de-DE" smtClean="0"/>
              <a:t>Bild durch Klicken auf Symbol hinzufügen</a:t>
            </a:r>
            <a:endParaRPr lang="de-DE" dirty="0"/>
          </a:p>
        </p:txBody>
      </p:sp>
      <p:sp>
        <p:nvSpPr>
          <p:cNvPr id="11" name="Textplatzhalter 10"/>
          <p:cNvSpPr>
            <a:spLocks noGrp="1"/>
          </p:cNvSpPr>
          <p:nvPr>
            <p:ph type="body" sz="quarter" idx="16"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smtClean="0"/>
              <a:t>Bildunterschriften werden in CorpoS 9 pt gesetzt. Bildunterschriften werden unterhalb des Bildes mit einem Abstand von 0,4 cm platziert.</a:t>
            </a:r>
          </a:p>
        </p:txBody>
      </p:sp>
      <p:sp>
        <p:nvSpPr>
          <p:cNvPr id="10"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3117692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sseite mit Titel &amp; zwei Bildern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3" name="Inhaltsplatzhalter 2"/>
          <p:cNvSpPr>
            <a:spLocks noGrp="1"/>
          </p:cNvSpPr>
          <p:nvPr>
            <p:ph idx="1" hasCustomPrompt="1"/>
          </p:nvPr>
        </p:nvSpPr>
        <p:spPr>
          <a:xfrm>
            <a:off x="297000" y="5473058"/>
            <a:ext cx="6264000" cy="3759600"/>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Bildplatzhalter 8"/>
          <p:cNvSpPr>
            <a:spLocks noGrp="1"/>
          </p:cNvSpPr>
          <p:nvPr>
            <p:ph type="pic" sz="quarter" idx="15"/>
          </p:nvPr>
        </p:nvSpPr>
        <p:spPr>
          <a:xfrm>
            <a:off x="296466" y="2152800"/>
            <a:ext cx="3105000" cy="312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11" name="Bildplatzhalter 8"/>
          <p:cNvSpPr>
            <a:spLocks noGrp="1"/>
          </p:cNvSpPr>
          <p:nvPr>
            <p:ph type="pic" sz="quarter" idx="16"/>
          </p:nvPr>
        </p:nvSpPr>
        <p:spPr>
          <a:xfrm>
            <a:off x="3456348" y="2152800"/>
            <a:ext cx="3105000" cy="312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7" name="Datumsplatzhalter 6"/>
          <p:cNvSpPr>
            <a:spLocks noGrp="1"/>
          </p:cNvSpPr>
          <p:nvPr>
            <p:ph type="dt" sz="half" idx="17"/>
          </p:nvPr>
        </p:nvSpPr>
        <p:spPr>
          <a:xfrm>
            <a:off x="4077072" y="9464000"/>
            <a:ext cx="574086" cy="442000"/>
          </a:xfrm>
          <a:prstGeom prst="rect">
            <a:avLst/>
          </a:prstGeom>
        </p:spPr>
        <p:txBody>
          <a:bodyPr lIns="20976" tIns="10488" rIns="20976" bIns="10488"/>
          <a:lstStyle/>
          <a:p>
            <a:fld id="{961644BB-22A8-4F7D-B0FB-16D3789083B1}" type="datetime1">
              <a:rPr lang="de-DE" smtClean="0">
                <a:solidFill>
                  <a:prstClr val="black"/>
                </a:solidFill>
              </a:rPr>
              <a:pPr/>
              <a:t>06.12.2017</a:t>
            </a:fld>
            <a:endParaRPr lang="de-DE" dirty="0">
              <a:solidFill>
                <a:prstClr val="black"/>
              </a:solidFill>
            </a:endParaRPr>
          </a:p>
        </p:txBody>
      </p:sp>
      <p:sp>
        <p:nvSpPr>
          <p:cNvPr id="12" name="Fußzeilenplatzhalter 11"/>
          <p:cNvSpPr>
            <a:spLocks noGrp="1"/>
          </p:cNvSpPr>
          <p:nvPr>
            <p:ph type="ftr" sz="quarter" idx="18"/>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3" name="Foliennummernplatzhalter 12"/>
          <p:cNvSpPr>
            <a:spLocks noGrp="1"/>
          </p:cNvSpPr>
          <p:nvPr>
            <p:ph type="sldNum" sz="quarter" idx="19"/>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4" name="Textplatzhalter 4"/>
          <p:cNvSpPr>
            <a:spLocks noGrp="1"/>
          </p:cNvSpPr>
          <p:nvPr>
            <p:ph type="body" sz="quarter" idx="21"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6"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7"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35369942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sseite mit Titel &amp; linksbündiges Bild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pt über zwei Zeilen für eine Inhaltsseite</a:t>
            </a:r>
            <a:endParaRPr lang="de-DE" dirty="0"/>
          </a:p>
        </p:txBody>
      </p:sp>
      <p:sp>
        <p:nvSpPr>
          <p:cNvPr id="3" name="Inhaltsplatzhalter 2"/>
          <p:cNvSpPr>
            <a:spLocks noGrp="1"/>
          </p:cNvSpPr>
          <p:nvPr>
            <p:ph idx="1" hasCustomPrompt="1"/>
          </p:nvPr>
        </p:nvSpPr>
        <p:spPr>
          <a:xfrm>
            <a:off x="3483000" y="2144688"/>
            <a:ext cx="3078000" cy="7087600"/>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DBBC4D96-6B2E-4142-BBDC-EE3A1C3479E9}" type="datetime1">
              <a:rPr lang="de-DE" smtClean="0">
                <a:solidFill>
                  <a:prstClr val="black"/>
                </a:solidFill>
              </a:rPr>
              <a:pPr/>
              <a:t>06.12.2017</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3078000" cy="7077200"/>
          </a:xfrm>
          <a:prstGeom prst="rect">
            <a:avLst/>
          </a:prstGeom>
        </p:spPr>
        <p:txBody>
          <a:bodyPr lIns="20976" tIns="10488" rIns="20976" bIns="10488"/>
          <a:lstStyle/>
          <a:p>
            <a:r>
              <a:rPr lang="de-DE" smtClean="0"/>
              <a:t>Bild durch Klicken auf Symbol hinzufügen</a:t>
            </a:r>
            <a:endParaRPr lang="de-DE" dirty="0"/>
          </a:p>
        </p:txBody>
      </p:sp>
      <p:sp>
        <p:nvSpPr>
          <p:cNvPr id="11"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3"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1045484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sseite mit Bild im Satzspiegel">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CC9BB2A2-9C52-4808-B16A-0B07F3FBAA72}" type="datetime1">
              <a:rPr lang="de-DE" smtClean="0">
                <a:solidFill>
                  <a:prstClr val="black"/>
                </a:solidFill>
              </a:rPr>
              <a:pPr/>
              <a:t>06.12.2017</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1" name="Bildplatzhalter 10"/>
          <p:cNvSpPr>
            <a:spLocks noGrp="1"/>
          </p:cNvSpPr>
          <p:nvPr>
            <p:ph type="pic" sz="quarter" idx="15"/>
          </p:nvPr>
        </p:nvSpPr>
        <p:spPr>
          <a:xfrm>
            <a:off x="297000" y="545999"/>
            <a:ext cx="6264000" cy="8684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9"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2"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3917368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trenner Tex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6466" y="535600"/>
            <a:ext cx="6264000" cy="1820000"/>
          </a:xfrm>
          <a:prstGeom prst="rect">
            <a:avLst/>
          </a:prstGeom>
        </p:spPr>
        <p:txBody>
          <a:bodyPr lIns="20976" tIns="10488" rIns="20976" bIns="10488"/>
          <a:lstStyle>
            <a:lvl1pPr>
              <a:lnSpc>
                <a:spcPts val="5236"/>
              </a:lnSpc>
              <a:defRPr sz="4700"/>
            </a:lvl1pPr>
          </a:lstStyle>
          <a:p>
            <a:r>
              <a:rPr lang="de-DE" dirty="0" smtClean="0"/>
              <a:t>Kapitelüberschrift 45 pt über zwei Zeilen.</a:t>
            </a:r>
            <a:endParaRPr lang="de-DE" dirty="0"/>
          </a:p>
        </p:txBody>
      </p:sp>
      <p:sp>
        <p:nvSpPr>
          <p:cNvPr id="3" name="Untertitel 2"/>
          <p:cNvSpPr>
            <a:spLocks noGrp="1"/>
          </p:cNvSpPr>
          <p:nvPr>
            <p:ph type="subTitle" idx="1" hasCustomPrompt="1"/>
          </p:nvPr>
        </p:nvSpPr>
        <p:spPr>
          <a:xfrm>
            <a:off x="297000" y="2797600"/>
            <a:ext cx="6264000" cy="48776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6"/>
            <a:r>
              <a:rPr lang="de-DE" dirty="0" smtClean="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EF5829A-2217-40D8-8EDE-E89510EC7DC7}" type="datetime1">
              <a:rPr lang="de-DE" smtClean="0">
                <a:solidFill>
                  <a:prstClr val="black"/>
                </a:solidFill>
              </a:rPr>
              <a:pPr/>
              <a:t>06.12.2017</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7552625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trenner Text &amp; Bild">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7000" y="5257200"/>
            <a:ext cx="6264000" cy="1820000"/>
          </a:xfrm>
          <a:prstGeom prst="rect">
            <a:avLst/>
          </a:prstGeom>
        </p:spPr>
        <p:txBody>
          <a:bodyPr lIns="20976" tIns="10488" rIns="20976" bIns="10488"/>
          <a:lstStyle>
            <a:lvl1pPr>
              <a:lnSpc>
                <a:spcPts val="5236"/>
              </a:lnSpc>
              <a:defRPr sz="4700"/>
            </a:lvl1pPr>
          </a:lstStyle>
          <a:p>
            <a:r>
              <a:rPr lang="de-DE" dirty="0" smtClean="0"/>
              <a:t>Kapitelüberschrift 45 pt über zwei Zeilen.</a:t>
            </a:r>
            <a:endParaRPr lang="de-DE" dirty="0"/>
          </a:p>
        </p:txBody>
      </p:sp>
      <p:sp>
        <p:nvSpPr>
          <p:cNvPr id="3" name="Untertitel 2"/>
          <p:cNvSpPr>
            <a:spLocks noGrp="1"/>
          </p:cNvSpPr>
          <p:nvPr>
            <p:ph type="subTitle" idx="1" hasCustomPrompt="1"/>
          </p:nvPr>
        </p:nvSpPr>
        <p:spPr>
          <a:xfrm>
            <a:off x="297000" y="7519200"/>
            <a:ext cx="6264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smtClean="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17057AB2-F8BE-448C-9FD6-3EBC8EA9818C}" type="datetime1">
              <a:rPr lang="de-DE" smtClean="0">
                <a:solidFill>
                  <a:prstClr val="black"/>
                </a:solidFill>
              </a:rPr>
              <a:pPr/>
              <a:t>06.12.2017</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0" name="Bildplatzhalter 9"/>
          <p:cNvSpPr>
            <a:spLocks noGrp="1"/>
          </p:cNvSpPr>
          <p:nvPr>
            <p:ph type="pic" sz="quarter" idx="13"/>
          </p:nvPr>
        </p:nvSpPr>
        <p:spPr>
          <a:xfrm>
            <a:off x="0" y="0"/>
            <a:ext cx="6858000" cy="494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9"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20590174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1.e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oleObject" Target="../embeddings/oleObject2.bin"/><Relationship Id="rId2" Type="http://schemas.openxmlformats.org/officeDocument/2006/relationships/slideLayout" Target="../slideLayouts/slideLayout15.xml"/><Relationship Id="rId16" Type="http://schemas.openxmlformats.org/officeDocument/2006/relationships/tags" Target="../tags/tag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vmlDrawing" Target="../drawings/vmlDrawing2.v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6"/>
            </p:custDataLst>
            <p:extLst>
              <p:ext uri="{D42A27DB-BD31-4B8C-83A1-F6EECF244321}">
                <p14:modId xmlns:p14="http://schemas.microsoft.com/office/powerpoint/2010/main" val="2878421419"/>
              </p:ext>
            </p:extLst>
          </p:nvPr>
        </p:nvGraphicFramePr>
        <p:xfrm>
          <a:off x="1192" y="2295"/>
          <a:ext cx="1190" cy="2292"/>
        </p:xfrm>
        <a:graphic>
          <a:graphicData uri="http://schemas.openxmlformats.org/presentationml/2006/ole">
            <mc:AlternateContent xmlns:mc="http://schemas.openxmlformats.org/markup-compatibility/2006">
              <mc:Choice xmlns:v="urn:schemas-microsoft-com:vml" Requires="v">
                <p:oleObj spid="_x0000_s61052" name="think-cell Folie" r:id="rId17" imgW="360" imgH="360" progId="">
                  <p:embed/>
                </p:oleObj>
              </mc:Choice>
              <mc:Fallback>
                <p:oleObj name="think-cell Folie" r:id="rId17" imgW="360" imgH="360" progId="">
                  <p:embed/>
                  <p:pic>
                    <p:nvPicPr>
                      <p:cNvPr id="0" name="Picture 63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92" y="2295"/>
                        <a:ext cx="119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6435107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858" r:id="rId13"/>
  </p:sldLayoutIdLst>
  <p:timing>
    <p:tnLst>
      <p:par>
        <p:cTn id="1" dur="indefinite" restart="never" nodeType="tmRoot"/>
      </p:par>
    </p:tnLst>
  </p:timing>
  <p:hf hdr="0" ftr="0" dt="0"/>
  <p:txStyles>
    <p:titleStyle>
      <a:lvl1pPr algn="l" defTabSz="957591" rtl="0" eaLnBrk="1" latinLnBrk="0" hangingPunct="1">
        <a:spcBef>
          <a:spcPct val="0"/>
        </a:spcBef>
        <a:buNone/>
        <a:defRPr sz="3100" kern="1200">
          <a:solidFill>
            <a:schemeClr val="tx1"/>
          </a:solidFill>
          <a:latin typeface="+mj-lt"/>
          <a:ea typeface="+mj-ea"/>
          <a:cs typeface="+mj-cs"/>
        </a:defRPr>
      </a:lvl1pPr>
    </p:titleStyle>
    <p:bodyStyle>
      <a:lvl1pPr marL="0" indent="0" algn="l" defTabSz="957591" rtl="0" eaLnBrk="1" latinLnBrk="0" hangingPunct="1">
        <a:lnSpc>
          <a:spcPct val="108000"/>
        </a:lnSpc>
        <a:spcBef>
          <a:spcPts val="0"/>
        </a:spcBef>
        <a:spcAft>
          <a:spcPts val="1056"/>
        </a:spcAft>
        <a:buFont typeface="Arial" pitchFamily="34" charset="0"/>
        <a:buNone/>
        <a:defRPr sz="2100" kern="1200">
          <a:solidFill>
            <a:schemeClr val="tx1"/>
          </a:solidFill>
          <a:latin typeface="+mn-lt"/>
          <a:ea typeface="+mn-ea"/>
          <a:cs typeface="+mn-cs"/>
        </a:defRPr>
      </a:lvl1pPr>
      <a:lvl2pPr marL="0" indent="-188502" algn="l" defTabSz="957591" rtl="0" eaLnBrk="1" latinLnBrk="0" hangingPunct="1">
        <a:lnSpc>
          <a:spcPct val="108000"/>
        </a:lnSpc>
        <a:spcBef>
          <a:spcPts val="0"/>
        </a:spcBef>
        <a:spcAft>
          <a:spcPts val="1056"/>
        </a:spcAft>
        <a:buFont typeface="Arial" pitchFamily="34" charset="0"/>
        <a:buChar char="•"/>
        <a:defRPr sz="2100" kern="1200">
          <a:solidFill>
            <a:schemeClr val="tx1"/>
          </a:solidFill>
          <a:latin typeface="+mn-lt"/>
          <a:ea typeface="+mn-ea"/>
          <a:cs typeface="+mn-cs"/>
        </a:defRPr>
      </a:lvl2pPr>
      <a:lvl3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3pPr>
      <a:lvl4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4pPr>
      <a:lvl5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5pPr>
      <a:lvl6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6pPr>
      <a:lvl7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7pPr>
      <a:lvl8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8pPr>
      <a:lvl9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9pPr>
    </p:bodyStyle>
    <p:other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6"/>
            </p:custDataLst>
            <p:extLst>
              <p:ext uri="{D42A27DB-BD31-4B8C-83A1-F6EECF244321}">
                <p14:modId xmlns:p14="http://schemas.microsoft.com/office/powerpoint/2010/main" val="1081191190"/>
              </p:ext>
            </p:extLst>
          </p:nvPr>
        </p:nvGraphicFramePr>
        <p:xfrm>
          <a:off x="1192" y="2295"/>
          <a:ext cx="1190" cy="2292"/>
        </p:xfrm>
        <a:graphic>
          <a:graphicData uri="http://schemas.openxmlformats.org/presentationml/2006/ole">
            <mc:AlternateContent xmlns:mc="http://schemas.openxmlformats.org/markup-compatibility/2006">
              <mc:Choice xmlns:v="urn:schemas-microsoft-com:vml" Requires="v">
                <p:oleObj spid="_x0000_s116753" name="think-cell Folie" r:id="rId17" imgW="360" imgH="360" progId="">
                  <p:embed/>
                </p:oleObj>
              </mc:Choice>
              <mc:Fallback>
                <p:oleObj name="think-cell Folie" r:id="rId17" imgW="360" imgH="360" progId="">
                  <p:embed/>
                  <p:pic>
                    <p:nvPicPr>
                      <p:cNvPr id="0" name="Picture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92" y="2295"/>
                        <a:ext cx="119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15814773"/>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Lst>
  <p:timing>
    <p:tnLst>
      <p:par>
        <p:cTn id="1" dur="indefinite" restart="never" nodeType="tmRoot"/>
      </p:par>
    </p:tnLst>
  </p:timing>
  <p:hf hdr="0" ftr="0" dt="0"/>
  <p:txStyles>
    <p:titleStyle>
      <a:lvl1pPr algn="l" defTabSz="957591" rtl="0" eaLnBrk="1" latinLnBrk="0" hangingPunct="1">
        <a:spcBef>
          <a:spcPct val="0"/>
        </a:spcBef>
        <a:buNone/>
        <a:defRPr sz="3100" kern="1200">
          <a:solidFill>
            <a:schemeClr val="tx1"/>
          </a:solidFill>
          <a:latin typeface="+mj-lt"/>
          <a:ea typeface="+mj-ea"/>
          <a:cs typeface="+mj-cs"/>
        </a:defRPr>
      </a:lvl1pPr>
    </p:titleStyle>
    <p:bodyStyle>
      <a:lvl1pPr marL="0" indent="0" algn="l" defTabSz="957591" rtl="0" eaLnBrk="1" latinLnBrk="0" hangingPunct="1">
        <a:lnSpc>
          <a:spcPct val="108000"/>
        </a:lnSpc>
        <a:spcBef>
          <a:spcPts val="0"/>
        </a:spcBef>
        <a:spcAft>
          <a:spcPts val="1056"/>
        </a:spcAft>
        <a:buFont typeface="Arial" pitchFamily="34" charset="0"/>
        <a:buNone/>
        <a:defRPr sz="2100" kern="1200">
          <a:solidFill>
            <a:schemeClr val="tx1"/>
          </a:solidFill>
          <a:latin typeface="+mn-lt"/>
          <a:ea typeface="+mn-ea"/>
          <a:cs typeface="+mn-cs"/>
        </a:defRPr>
      </a:lvl1pPr>
      <a:lvl2pPr marL="0" indent="-188502" algn="l" defTabSz="957591" rtl="0" eaLnBrk="1" latinLnBrk="0" hangingPunct="1">
        <a:lnSpc>
          <a:spcPct val="108000"/>
        </a:lnSpc>
        <a:spcBef>
          <a:spcPts val="0"/>
        </a:spcBef>
        <a:spcAft>
          <a:spcPts val="1056"/>
        </a:spcAft>
        <a:buFont typeface="Arial" pitchFamily="34" charset="0"/>
        <a:buChar char="•"/>
        <a:defRPr sz="2100" kern="1200">
          <a:solidFill>
            <a:schemeClr val="tx1"/>
          </a:solidFill>
          <a:latin typeface="+mn-lt"/>
          <a:ea typeface="+mn-ea"/>
          <a:cs typeface="+mn-cs"/>
        </a:defRPr>
      </a:lvl2pPr>
      <a:lvl3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3pPr>
      <a:lvl4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4pPr>
      <a:lvl5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5pPr>
      <a:lvl6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6pPr>
      <a:lvl7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7pPr>
      <a:lvl8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8pPr>
      <a:lvl9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9pPr>
    </p:bodyStyle>
    <p:other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4.jpeg"/><Relationship Id="rId5" Type="http://schemas.openxmlformats.org/officeDocument/2006/relationships/oleObject" Target="../embeddings/oleObject3.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12.xml"/><Relationship Id="rId7" Type="http://schemas.openxmlformats.org/officeDocument/2006/relationships/image" Target="../media/image5.jpeg"/><Relationship Id="rId12" Type="http://schemas.openxmlformats.org/officeDocument/2006/relationships/image" Target="../media/image30.wmf"/><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4.jpeg"/><Relationship Id="rId11" Type="http://schemas.openxmlformats.org/officeDocument/2006/relationships/image" Target="../media/image7.jpeg"/><Relationship Id="rId5" Type="http://schemas.openxmlformats.org/officeDocument/2006/relationships/oleObject" Target="../embeddings/oleObject10.bin"/><Relationship Id="rId10" Type="http://schemas.openxmlformats.org/officeDocument/2006/relationships/image" Target="../media/image29.png"/><Relationship Id="rId4" Type="http://schemas.openxmlformats.org/officeDocument/2006/relationships/notesSlide" Target="../notesSlides/notesSlide8.xml"/><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4.jpeg"/><Relationship Id="rId5" Type="http://schemas.openxmlformats.org/officeDocument/2006/relationships/oleObject" Target="../embeddings/oleObject11.bin"/><Relationship Id="rId4" Type="http://schemas.openxmlformats.org/officeDocument/2006/relationships/notesSlide" Target="../notesSlides/notesSlide9.xml"/><Relationship Id="rId9" Type="http://schemas.openxmlformats.org/officeDocument/2006/relationships/image" Target="../media/image31.gif"/></Relationships>
</file>

<file path=ppt/slides/_rels/slide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4.jpeg"/><Relationship Id="rId5" Type="http://schemas.openxmlformats.org/officeDocument/2006/relationships/oleObject" Target="../embeddings/oleObject12.bin"/><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4.jpeg"/><Relationship Id="rId5" Type="http://schemas.openxmlformats.org/officeDocument/2006/relationships/oleObject" Target="../embeddings/oleObject4.bin"/><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1.wmf"/><Relationship Id="rId3" Type="http://schemas.openxmlformats.org/officeDocument/2006/relationships/slideLayout" Target="../slideLayouts/slideLayout12.xml"/><Relationship Id="rId7" Type="http://schemas.openxmlformats.org/officeDocument/2006/relationships/image" Target="../media/image5.jpeg"/><Relationship Id="rId12" Type="http://schemas.openxmlformats.org/officeDocument/2006/relationships/image" Target="../media/image10.wmf"/><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4.jpeg"/><Relationship Id="rId11" Type="http://schemas.openxmlformats.org/officeDocument/2006/relationships/image" Target="../media/image9.wmf"/><Relationship Id="rId5" Type="http://schemas.openxmlformats.org/officeDocument/2006/relationships/oleObject" Target="../embeddings/oleObject5.bin"/><Relationship Id="rId10" Type="http://schemas.openxmlformats.org/officeDocument/2006/relationships/image" Target="../media/image8.wmf"/><Relationship Id="rId4" Type="http://schemas.openxmlformats.org/officeDocument/2006/relationships/notesSlide" Target="../notesSlides/notesSlide3.xml"/><Relationship Id="rId9" Type="http://schemas.openxmlformats.org/officeDocument/2006/relationships/image" Target="../media/image6.wmf"/><Relationship Id="rId14" Type="http://schemas.openxmlformats.org/officeDocument/2006/relationships/image" Target="../media/image12.wmf"/></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7.wmf"/><Relationship Id="rId3" Type="http://schemas.openxmlformats.org/officeDocument/2006/relationships/slideLayout" Target="../slideLayouts/slideLayout12.xml"/><Relationship Id="rId7" Type="http://schemas.openxmlformats.org/officeDocument/2006/relationships/image" Target="../media/image5.jpeg"/><Relationship Id="rId12" Type="http://schemas.openxmlformats.org/officeDocument/2006/relationships/image" Target="../media/image16.wmf"/><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4.jpeg"/><Relationship Id="rId11" Type="http://schemas.openxmlformats.org/officeDocument/2006/relationships/image" Target="../media/image15.wmf"/><Relationship Id="rId5" Type="http://schemas.openxmlformats.org/officeDocument/2006/relationships/oleObject" Target="../embeddings/oleObject6.bin"/><Relationship Id="rId10" Type="http://schemas.openxmlformats.org/officeDocument/2006/relationships/image" Target="../media/image14.wmf"/><Relationship Id="rId4" Type="http://schemas.openxmlformats.org/officeDocument/2006/relationships/notesSlide" Target="../notesSlides/notesSlide4.xml"/><Relationship Id="rId9" Type="http://schemas.openxmlformats.org/officeDocument/2006/relationships/image" Target="../media/image13.wmf"/><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9.wmf"/><Relationship Id="rId3" Type="http://schemas.openxmlformats.org/officeDocument/2006/relationships/slideLayout" Target="../slideLayouts/slideLayout25.xml"/><Relationship Id="rId7" Type="http://schemas.openxmlformats.org/officeDocument/2006/relationships/image" Target="../media/image5.jpeg"/><Relationship Id="rId12" Type="http://schemas.openxmlformats.org/officeDocument/2006/relationships/image" Target="../media/image21.wmf"/><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4.jpeg"/><Relationship Id="rId11" Type="http://schemas.openxmlformats.org/officeDocument/2006/relationships/image" Target="../media/image10.wmf"/><Relationship Id="rId5" Type="http://schemas.openxmlformats.org/officeDocument/2006/relationships/oleObject" Target="../embeddings/oleObject7.bin"/><Relationship Id="rId10" Type="http://schemas.openxmlformats.org/officeDocument/2006/relationships/image" Target="../media/image20.wmf"/><Relationship Id="rId4" Type="http://schemas.openxmlformats.org/officeDocument/2006/relationships/notesSlide" Target="../notesSlides/notesSlide5.xml"/><Relationship Id="rId9" Type="http://schemas.openxmlformats.org/officeDocument/2006/relationships/image" Target="../media/image19.wmf"/><Relationship Id="rId14" Type="http://schemas.openxmlformats.org/officeDocument/2006/relationships/image" Target="../media/image22.wmf"/></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4.jpeg"/><Relationship Id="rId5" Type="http://schemas.openxmlformats.org/officeDocument/2006/relationships/oleObject" Target="../embeddings/oleObject8.bin"/><Relationship Id="rId4" Type="http://schemas.openxmlformats.org/officeDocument/2006/relationships/notesSlide" Target="../notesSlides/notesSlide6.xml"/><Relationship Id="rId9"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4.jpeg"/><Relationship Id="rId11" Type="http://schemas.openxmlformats.org/officeDocument/2006/relationships/image" Target="../media/image26.png"/><Relationship Id="rId5" Type="http://schemas.openxmlformats.org/officeDocument/2006/relationships/oleObject" Target="../embeddings/oleObject9.bin"/><Relationship Id="rId10" Type="http://schemas.openxmlformats.org/officeDocument/2006/relationships/image" Target="../media/image7.jpeg"/><Relationship Id="rId4" Type="http://schemas.openxmlformats.org/officeDocument/2006/relationships/notesSlide" Target="../notesSlides/notesSlide7.xml"/><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2367066375"/>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77415" name="think-cell Folie" r:id="rId5" imgW="0" imgH="0" progId="">
                  <p:embed/>
                </p:oleObj>
              </mc:Choice>
              <mc:Fallback>
                <p:oleObj name="think-cell Folie" r:id="rId5" imgW="0" imgH="0" progId="">
                  <p:embed/>
                  <p:pic>
                    <p:nvPicPr>
                      <p:cNvPr id="0" name="AutoShape 61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87" name="Rechteck 86"/>
          <p:cNvSpPr/>
          <p:nvPr/>
        </p:nvSpPr>
        <p:spPr>
          <a:xfrm>
            <a:off x="82812" y="9281120"/>
            <a:ext cx="6728295" cy="624880"/>
          </a:xfrm>
          <a:prstGeom prst="rect">
            <a:avLst/>
          </a:prstGeom>
          <a:solidFill>
            <a:schemeClr val="bg1"/>
          </a:solidFill>
        </p:spPr>
        <p:txBody>
          <a:bodyPr wrap="none" lIns="20976" tIns="53680" rIns="20976" bIns="16517">
            <a:spAutoFit/>
          </a:bodyPr>
          <a:lstStyle/>
          <a:p>
            <a:pPr algn="ctr"/>
            <a:r>
              <a:rPr lang="de-DE" sz="1200" b="1" dirty="0">
                <a:solidFill>
                  <a:schemeClr val="tx1">
                    <a:lumMod val="65000"/>
                    <a:lumOff val="35000"/>
                  </a:schemeClr>
                </a:solidFill>
                <a:latin typeface="Calibri" pitchFamily="34" charset="0"/>
              </a:rPr>
              <a:t>Maria Montessori Grundschule Hausen</a:t>
            </a:r>
            <a:r>
              <a:rPr lang="de-DE" sz="1200" dirty="0">
                <a:solidFill>
                  <a:schemeClr val="tx1">
                    <a:lumMod val="65000"/>
                    <a:lumOff val="35000"/>
                  </a:schemeClr>
                </a:solidFill>
                <a:latin typeface="Calibri" pitchFamily="34" charset="0"/>
              </a:rPr>
              <a:t> | Beim Fasanengarten 9 | 70499 Stuttgart  Tel: 0711 / 216 57 -</a:t>
            </a:r>
            <a:r>
              <a:rPr lang="de-DE" sz="1200" dirty="0" smtClean="0">
                <a:solidFill>
                  <a:schemeClr val="tx1">
                    <a:lumMod val="65000"/>
                    <a:lumOff val="35000"/>
                  </a:schemeClr>
                </a:solidFill>
                <a:latin typeface="Calibri" pitchFamily="34" charset="0"/>
              </a:rPr>
              <a:t>130 </a:t>
            </a:r>
            <a:br>
              <a:rPr lang="de-DE" sz="1200" dirty="0" smtClean="0">
                <a:solidFill>
                  <a:schemeClr val="tx1">
                    <a:lumMod val="65000"/>
                    <a:lumOff val="35000"/>
                  </a:schemeClr>
                </a:solidFill>
                <a:latin typeface="Calibri" pitchFamily="34" charset="0"/>
              </a:rPr>
            </a:br>
            <a:r>
              <a:rPr lang="de-DE" sz="1200" dirty="0" smtClean="0">
                <a:solidFill>
                  <a:schemeClr val="tx1">
                    <a:lumMod val="65000"/>
                    <a:lumOff val="35000"/>
                  </a:schemeClr>
                </a:solidFill>
                <a:latin typeface="Calibri" pitchFamily="34" charset="0"/>
              </a:rPr>
              <a:t>Fax</a:t>
            </a:r>
            <a:r>
              <a:rPr lang="de-DE" sz="1200" dirty="0">
                <a:solidFill>
                  <a:schemeClr val="tx1">
                    <a:lumMod val="65000"/>
                    <a:lumOff val="35000"/>
                  </a:schemeClr>
                </a:solidFill>
                <a:latin typeface="Calibri" pitchFamily="34" charset="0"/>
              </a:rPr>
              <a:t>: 0711 / 216 57 -140 | montessori@stuttgart.de</a:t>
            </a:r>
            <a:r>
              <a:rPr lang="de-DE" sz="1200" dirty="0" smtClean="0">
                <a:solidFill>
                  <a:schemeClr val="tx1">
                    <a:lumMod val="65000"/>
                    <a:lumOff val="35000"/>
                  </a:schemeClr>
                </a:solidFill>
                <a:latin typeface="Calibri" pitchFamily="34" charset="0"/>
              </a:rPr>
              <a:t>| www.mmgh.de</a:t>
            </a:r>
            <a:endParaRPr lang="de-DE" sz="1200" dirty="0">
              <a:solidFill>
                <a:schemeClr val="tx1">
                  <a:lumMod val="65000"/>
                  <a:lumOff val="35000"/>
                </a:schemeClr>
              </a:solidFill>
              <a:latin typeface="Calibri" pitchFamily="34" charset="0"/>
            </a:endParaRPr>
          </a:p>
          <a:p>
            <a:pPr algn="ctr"/>
            <a:r>
              <a:rPr lang="de-DE" sz="1200" dirty="0" smtClean="0">
                <a:solidFill>
                  <a:schemeClr val="tx1">
                    <a:lumMod val="65000"/>
                    <a:lumOff val="35000"/>
                  </a:schemeClr>
                </a:solidFill>
                <a:latin typeface="Calibri" pitchFamily="34" charset="0"/>
              </a:rPr>
              <a:t>© Alle Rechte vorbehalten</a:t>
            </a:r>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grpSp>
        <p:nvGrpSpPr>
          <p:cNvPr id="2" name="Gruppieren 1"/>
          <p:cNvGrpSpPr/>
          <p:nvPr/>
        </p:nvGrpSpPr>
        <p:grpSpPr>
          <a:xfrm>
            <a:off x="153268" y="26282"/>
            <a:ext cx="6275465" cy="1479573"/>
            <a:chOff x="153268" y="26282"/>
            <a:chExt cx="6275465" cy="1479573"/>
          </a:xfrm>
        </p:grpSpPr>
        <p:pic>
          <p:nvPicPr>
            <p:cNvPr id="37"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153268" y="26282"/>
              <a:ext cx="4235284" cy="1479573"/>
            </a:xfrm>
            <a:prstGeom prst="rect">
              <a:avLst/>
            </a:prstGeom>
            <a:noFill/>
          </p:spPr>
        </p:pic>
        <p:pic>
          <p:nvPicPr>
            <p:cNvPr id="41"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1510" y="330200"/>
              <a:ext cx="1217223" cy="701479"/>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feld 3"/>
          <p:cNvSpPr txBox="1"/>
          <p:nvPr/>
        </p:nvSpPr>
        <p:spPr>
          <a:xfrm>
            <a:off x="287524" y="1650995"/>
            <a:ext cx="6257551" cy="1200329"/>
          </a:xfrm>
          <a:prstGeom prst="rect">
            <a:avLst/>
          </a:prstGeom>
          <a:noFill/>
        </p:spPr>
        <p:txBody>
          <a:bodyPr wrap="square" lIns="0" tIns="0" rIns="0" bIns="0" rtlCol="0">
            <a:spAutoFit/>
          </a:bodyPr>
          <a:lstStyle/>
          <a:p>
            <a:pPr algn="ctr"/>
            <a:r>
              <a:rPr lang="de-DE" sz="5400" b="1" dirty="0">
                <a:solidFill>
                  <a:srgbClr val="7030A0"/>
                </a:solidFill>
                <a:latin typeface="Comic Sans MS" panose="030F0702030302020204" pitchFamily="66" charset="0"/>
              </a:rPr>
              <a:t>F</a:t>
            </a:r>
            <a:r>
              <a:rPr lang="de-DE" sz="5400" b="1" dirty="0" smtClean="0">
                <a:solidFill>
                  <a:srgbClr val="92D050"/>
                </a:solidFill>
                <a:latin typeface="Comic Sans MS" panose="030F0702030302020204" pitchFamily="66" charset="0"/>
              </a:rPr>
              <a:t>E</a:t>
            </a:r>
            <a:r>
              <a:rPr lang="de-DE" sz="5400" b="1" dirty="0" smtClean="0">
                <a:solidFill>
                  <a:srgbClr val="7030A0"/>
                </a:solidFill>
                <a:latin typeface="Comic Sans MS" panose="030F0702030302020204" pitchFamily="66" charset="0"/>
              </a:rPr>
              <a:t>R</a:t>
            </a:r>
            <a:r>
              <a:rPr lang="de-DE" sz="5400" b="1" dirty="0" smtClean="0">
                <a:solidFill>
                  <a:srgbClr val="92D050"/>
                </a:solidFill>
                <a:latin typeface="Comic Sans MS" panose="030F0702030302020204" pitchFamily="66" charset="0"/>
              </a:rPr>
              <a:t>I</a:t>
            </a:r>
            <a:r>
              <a:rPr lang="de-DE" sz="5400" b="1" dirty="0" smtClean="0">
                <a:solidFill>
                  <a:srgbClr val="7030A0"/>
                </a:solidFill>
                <a:latin typeface="Comic Sans MS" panose="030F0702030302020204" pitchFamily="66" charset="0"/>
              </a:rPr>
              <a:t>E</a:t>
            </a:r>
            <a:r>
              <a:rPr lang="de-DE" sz="5400" b="1" dirty="0" smtClean="0">
                <a:solidFill>
                  <a:srgbClr val="92D050"/>
                </a:solidFill>
                <a:latin typeface="Comic Sans MS" panose="030F0702030302020204" pitchFamily="66" charset="0"/>
              </a:rPr>
              <a:t>N</a:t>
            </a:r>
            <a:r>
              <a:rPr lang="de-DE" sz="5400" b="1" dirty="0" smtClean="0">
                <a:solidFill>
                  <a:srgbClr val="7030A0"/>
                </a:solidFill>
                <a:latin typeface="Comic Sans MS" panose="030F0702030302020204" pitchFamily="66" charset="0"/>
              </a:rPr>
              <a:t>A</a:t>
            </a:r>
            <a:r>
              <a:rPr lang="de-DE" sz="5400" b="1" dirty="0" smtClean="0">
                <a:solidFill>
                  <a:srgbClr val="92D050"/>
                </a:solidFill>
                <a:latin typeface="Comic Sans MS" panose="030F0702030302020204" pitchFamily="66" charset="0"/>
              </a:rPr>
              <a:t>N</a:t>
            </a:r>
            <a:r>
              <a:rPr lang="de-DE" sz="5400" b="1" dirty="0" smtClean="0">
                <a:solidFill>
                  <a:srgbClr val="7030A0"/>
                </a:solidFill>
                <a:latin typeface="Comic Sans MS" panose="030F0702030302020204" pitchFamily="66" charset="0"/>
              </a:rPr>
              <a:t>G</a:t>
            </a:r>
            <a:r>
              <a:rPr lang="de-DE" sz="5400" b="1" dirty="0" smtClean="0">
                <a:solidFill>
                  <a:srgbClr val="92D050"/>
                </a:solidFill>
                <a:latin typeface="Comic Sans MS" panose="030F0702030302020204" pitchFamily="66" charset="0"/>
              </a:rPr>
              <a:t>E</a:t>
            </a:r>
            <a:r>
              <a:rPr lang="de-DE" sz="5400" b="1" dirty="0" smtClean="0">
                <a:solidFill>
                  <a:srgbClr val="7030A0"/>
                </a:solidFill>
                <a:latin typeface="Comic Sans MS" panose="030F0702030302020204" pitchFamily="66" charset="0"/>
              </a:rPr>
              <a:t>B</a:t>
            </a:r>
            <a:r>
              <a:rPr lang="de-DE" sz="5400" b="1" dirty="0" smtClean="0">
                <a:solidFill>
                  <a:srgbClr val="92D050"/>
                </a:solidFill>
                <a:latin typeface="Comic Sans MS" panose="030F0702030302020204" pitchFamily="66" charset="0"/>
              </a:rPr>
              <a:t>O</a:t>
            </a:r>
            <a:r>
              <a:rPr lang="de-DE" sz="5400" b="1" dirty="0" smtClean="0">
                <a:solidFill>
                  <a:srgbClr val="7030A0"/>
                </a:solidFill>
                <a:latin typeface="Comic Sans MS" panose="030F0702030302020204" pitchFamily="66" charset="0"/>
              </a:rPr>
              <a:t>T</a:t>
            </a:r>
            <a:r>
              <a:rPr lang="de-DE" sz="2800" dirty="0" smtClean="0">
                <a:solidFill>
                  <a:srgbClr val="CC1021"/>
                </a:solidFill>
              </a:rPr>
              <a:t/>
            </a:r>
            <a:br>
              <a:rPr lang="de-DE" sz="2800" dirty="0" smtClean="0">
                <a:solidFill>
                  <a:srgbClr val="CC1021"/>
                </a:solidFill>
              </a:rPr>
            </a:br>
            <a:r>
              <a:rPr lang="de-DE" sz="2400" dirty="0" smtClean="0">
                <a:solidFill>
                  <a:schemeClr val="tx1">
                    <a:lumMod val="50000"/>
                    <a:lumOff val="50000"/>
                  </a:schemeClr>
                </a:solidFill>
                <a:latin typeface="Comic Sans MS" panose="030F0702030302020204" pitchFamily="66" charset="0"/>
              </a:rPr>
              <a:t>der</a:t>
            </a:r>
            <a:r>
              <a:rPr lang="de-DE" sz="2400" dirty="0">
                <a:solidFill>
                  <a:schemeClr val="tx1">
                    <a:lumMod val="50000"/>
                    <a:lumOff val="50000"/>
                  </a:schemeClr>
                </a:solidFill>
                <a:latin typeface="Comic Sans MS" panose="030F0702030302020204" pitchFamily="66" charset="0"/>
              </a:rPr>
              <a:t> </a:t>
            </a:r>
            <a:r>
              <a:rPr lang="de-DE" sz="2400" dirty="0" smtClean="0">
                <a:solidFill>
                  <a:schemeClr val="tx1">
                    <a:lumMod val="50000"/>
                    <a:lumOff val="50000"/>
                  </a:schemeClr>
                </a:solidFill>
                <a:latin typeface="Comic Sans MS" panose="030F0702030302020204" pitchFamily="66" charset="0"/>
              </a:rPr>
              <a:t>Maria </a:t>
            </a:r>
            <a:r>
              <a:rPr lang="de-DE" sz="2400" dirty="0">
                <a:solidFill>
                  <a:schemeClr val="tx1">
                    <a:lumMod val="50000"/>
                    <a:lumOff val="50000"/>
                  </a:schemeClr>
                </a:solidFill>
                <a:latin typeface="Comic Sans MS" panose="030F0702030302020204" pitchFamily="66" charset="0"/>
              </a:rPr>
              <a:t>Montessori Grundschule Hausen</a:t>
            </a:r>
          </a:p>
        </p:txBody>
      </p:sp>
      <p:sp>
        <p:nvSpPr>
          <p:cNvPr id="10" name="Rechteck 9"/>
          <p:cNvSpPr/>
          <p:nvPr/>
        </p:nvSpPr>
        <p:spPr>
          <a:xfrm>
            <a:off x="1" y="300029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7" name="Rechteck 96"/>
          <p:cNvSpPr/>
          <p:nvPr/>
        </p:nvSpPr>
        <p:spPr>
          <a:xfrm>
            <a:off x="741447" y="300029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8" name="Rechteck 97"/>
          <p:cNvSpPr/>
          <p:nvPr/>
        </p:nvSpPr>
        <p:spPr>
          <a:xfrm>
            <a:off x="2882201" y="300029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0" name="Rechteck 99"/>
          <p:cNvSpPr/>
          <p:nvPr/>
        </p:nvSpPr>
        <p:spPr>
          <a:xfrm>
            <a:off x="5783580" y="300029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1" name="Rechteck 100"/>
          <p:cNvSpPr/>
          <p:nvPr/>
        </p:nvSpPr>
        <p:spPr>
          <a:xfrm>
            <a:off x="1823254" y="300029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9" name="Rechteck 98"/>
          <p:cNvSpPr/>
          <p:nvPr/>
        </p:nvSpPr>
        <p:spPr>
          <a:xfrm>
            <a:off x="4705688" y="300029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16" name="Textfeld 115"/>
          <p:cNvSpPr txBox="1"/>
          <p:nvPr/>
        </p:nvSpPr>
        <p:spPr>
          <a:xfrm>
            <a:off x="1317851" y="8052889"/>
            <a:ext cx="4222311" cy="553998"/>
          </a:xfrm>
          <a:prstGeom prst="rect">
            <a:avLst/>
          </a:prstGeom>
          <a:noFill/>
        </p:spPr>
        <p:txBody>
          <a:bodyPr wrap="none" lIns="0" tIns="0" rIns="0" bIns="0" rtlCol="0">
            <a:spAutoFit/>
          </a:bodyPr>
          <a:lstStyle/>
          <a:p>
            <a:pPr algn="ctr"/>
            <a:r>
              <a:rPr lang="de-DE" sz="3600" b="1" dirty="0" smtClean="0">
                <a:solidFill>
                  <a:schemeClr val="tx1">
                    <a:lumMod val="65000"/>
                    <a:lumOff val="35000"/>
                  </a:schemeClr>
                </a:solidFill>
                <a:latin typeface="Comic Sans MS" panose="030F0702030302020204" pitchFamily="66" charset="0"/>
              </a:rPr>
              <a:t>Herbstferien 2017</a:t>
            </a:r>
            <a:endParaRPr lang="de-DE" sz="3600" dirty="0">
              <a:solidFill>
                <a:schemeClr val="tx1">
                  <a:lumMod val="65000"/>
                  <a:lumOff val="35000"/>
                </a:schemeClr>
              </a:solidFill>
              <a:latin typeface="Comic Sans MS" panose="030F0702030302020204" pitchFamily="66" charset="0"/>
            </a:endParaRPr>
          </a:p>
        </p:txBody>
      </p:sp>
      <p:sp>
        <p:nvSpPr>
          <p:cNvPr id="27" name="Ellipse 26"/>
          <p:cNvSpPr/>
          <p:nvPr/>
        </p:nvSpPr>
        <p:spPr>
          <a:xfrm>
            <a:off x="1892885" y="4790085"/>
            <a:ext cx="3108147" cy="3108147"/>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25" name="Rechteck 24"/>
          <p:cNvSpPr/>
          <p:nvPr/>
        </p:nvSpPr>
        <p:spPr>
          <a:xfrm>
            <a:off x="5783580" y="3013489"/>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28" name="Textfeld 27"/>
          <p:cNvSpPr txBox="1"/>
          <p:nvPr/>
        </p:nvSpPr>
        <p:spPr>
          <a:xfrm>
            <a:off x="5001032" y="3132303"/>
            <a:ext cx="472886"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Herbst</a:t>
            </a:r>
            <a:endParaRPr lang="de-DE" sz="600" dirty="0">
              <a:solidFill>
                <a:schemeClr val="bg1"/>
              </a:solidFill>
              <a:latin typeface="Comic Sans MS" panose="030F0702030302020204" pitchFamily="66" charset="0"/>
            </a:endParaRPr>
          </a:p>
        </p:txBody>
      </p:sp>
      <p:pic>
        <p:nvPicPr>
          <p:cNvPr id="3" name="Grafik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91368" y="4963701"/>
            <a:ext cx="1943433" cy="2653535"/>
          </a:xfrm>
          <a:prstGeom prst="rect">
            <a:avLst/>
          </a:prstGeom>
        </p:spPr>
      </p:pic>
    </p:spTree>
    <p:extLst>
      <p:ext uri="{BB962C8B-B14F-4D97-AF65-F5344CB8AC3E}">
        <p14:creationId xmlns:p14="http://schemas.microsoft.com/office/powerpoint/2010/main" val="647730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613133258"/>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85578" name="think-cell Folie" r:id="rId5" imgW="0" imgH="0" progId="">
                  <p:embed/>
                </p:oleObj>
              </mc:Choice>
              <mc:Fallback>
                <p:oleObj name="think-cell Folie" r:id="rId5" imgW="0" imgH="0" progId="">
                  <p:embed/>
                  <p:pic>
                    <p:nvPicPr>
                      <p:cNvPr id="0" name="AutoShape 584"/>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1" name="Rechteck 20"/>
          <p:cNvSpPr/>
          <p:nvPr/>
        </p:nvSpPr>
        <p:spPr>
          <a:xfrm>
            <a:off x="211324" y="1549941"/>
            <a:ext cx="6444963" cy="6809556"/>
          </a:xfrm>
          <a:prstGeom prst="rect">
            <a:avLst/>
          </a:prstGeom>
        </p:spPr>
        <p:txBody>
          <a:bodyPr wrap="square">
            <a:spAutoFit/>
          </a:bodyPr>
          <a:lstStyle/>
          <a:p>
            <a:pPr>
              <a:spcAft>
                <a:spcPts val="300"/>
              </a:spcAft>
            </a:pPr>
            <a:r>
              <a:rPr lang="de-DE" sz="1300" b="1" dirty="0" smtClean="0">
                <a:solidFill>
                  <a:schemeClr val="tx1">
                    <a:lumMod val="75000"/>
                    <a:lumOff val="25000"/>
                  </a:schemeClr>
                </a:solidFill>
                <a:latin typeface="Comic Sans MS" panose="030F0702030302020204" pitchFamily="66" charset="0"/>
              </a:rPr>
              <a:t>Tagesablauf 2/2</a:t>
            </a:r>
          </a:p>
          <a:p>
            <a:pPr>
              <a:spcAft>
                <a:spcPts val="300"/>
              </a:spcAft>
            </a:pPr>
            <a:r>
              <a:rPr lang="de-DE" sz="1300" dirty="0" smtClean="0">
                <a:solidFill>
                  <a:schemeClr val="tx1">
                    <a:lumMod val="75000"/>
                    <a:lumOff val="25000"/>
                  </a:schemeClr>
                </a:solidFill>
                <a:latin typeface="Calibri" panose="020F0502020204030204" pitchFamily="34" charset="0"/>
              </a:rPr>
              <a:t>Und </a:t>
            </a:r>
            <a:r>
              <a:rPr lang="de-DE" sz="1300" dirty="0">
                <a:solidFill>
                  <a:schemeClr val="tx1">
                    <a:lumMod val="75000"/>
                    <a:lumOff val="25000"/>
                  </a:schemeClr>
                </a:solidFill>
                <a:latin typeface="Calibri" panose="020F0502020204030204" pitchFamily="34" charset="0"/>
              </a:rPr>
              <a:t>nun zum </a:t>
            </a:r>
            <a:r>
              <a:rPr lang="de-DE" sz="1300" dirty="0" smtClean="0">
                <a:solidFill>
                  <a:schemeClr val="tx1">
                    <a:lumMod val="75000"/>
                    <a:lumOff val="25000"/>
                  </a:schemeClr>
                </a:solidFill>
                <a:latin typeface="Calibri" panose="020F0502020204030204" pitchFamily="34" charset="0"/>
              </a:rPr>
              <a:t>zweiten Teil des Tagesablaufs mit </a:t>
            </a:r>
            <a:r>
              <a:rPr lang="de-DE" sz="1300" dirty="0">
                <a:solidFill>
                  <a:schemeClr val="tx1">
                    <a:lumMod val="75000"/>
                    <a:lumOff val="25000"/>
                  </a:schemeClr>
                </a:solidFill>
                <a:latin typeface="Calibri" panose="020F0502020204030204" pitchFamily="34" charset="0"/>
              </a:rPr>
              <a:t>den entsprechenden Symbolen. </a:t>
            </a:r>
            <a:br>
              <a:rPr lang="de-DE" sz="1300" dirty="0">
                <a:solidFill>
                  <a:schemeClr val="tx1">
                    <a:lumMod val="75000"/>
                    <a:lumOff val="25000"/>
                  </a:schemeClr>
                </a:solidFill>
                <a:latin typeface="Calibri" panose="020F0502020204030204" pitchFamily="34" charset="0"/>
              </a:rPr>
            </a:br>
            <a:r>
              <a:rPr lang="de-DE" sz="1300" dirty="0">
                <a:solidFill>
                  <a:schemeClr val="tx1">
                    <a:lumMod val="75000"/>
                    <a:lumOff val="25000"/>
                  </a:schemeClr>
                </a:solidFill>
                <a:latin typeface="Calibri" panose="020F0502020204030204" pitchFamily="34" charset="0"/>
              </a:rPr>
              <a:t>Im Plan selbst finden Sie dann nur noch das Symbol, keine weiteren Erklärungen mehr.</a:t>
            </a:r>
          </a:p>
          <a:p>
            <a:pPr>
              <a:spcAft>
                <a:spcPts val="300"/>
              </a:spcAft>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r>
              <a:rPr lang="de-DE" sz="1300" dirty="0" smtClean="0">
                <a:latin typeface="Calibri" panose="020F0502020204030204" pitchFamily="34" charset="0"/>
              </a:rPr>
              <a:t>1</a:t>
            </a:r>
          </a:p>
          <a:p>
            <a:pPr>
              <a:buClr>
                <a:srgbClr val="00B0F0"/>
              </a:buClr>
            </a:pPr>
            <a:endParaRPr lang="de-DE" sz="1300" dirty="0" smtClean="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1078679" y="2131617"/>
            <a:ext cx="5441949" cy="7694414"/>
          </a:xfrm>
          <a:prstGeom prst="rect">
            <a:avLst/>
          </a:prstGeom>
        </p:spPr>
        <p:txBody>
          <a:bodyPr wrap="square">
            <a:spAutoFit/>
          </a:bodyPr>
          <a:lstStyle/>
          <a:p>
            <a:pPr>
              <a:buClr>
                <a:srgbClr val="FF3399"/>
              </a:buClr>
            </a:pPr>
            <a:endParaRPr lang="de-DE" sz="1300" b="1" dirty="0">
              <a:solidFill>
                <a:schemeClr val="tx1">
                  <a:lumMod val="75000"/>
                  <a:lumOff val="25000"/>
                </a:schemeClr>
              </a:solidFill>
              <a:latin typeface="Calibri" panose="020F0502020204030204" pitchFamily="34" charset="0"/>
            </a:endParaRPr>
          </a:p>
          <a:p>
            <a:pPr>
              <a:buClr>
                <a:srgbClr val="FF3399"/>
              </a:buClr>
            </a:pPr>
            <a:endParaRPr lang="de-DE" sz="1300" b="1"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Mittagessen - 12.00  bis 13.00 </a:t>
            </a:r>
            <a:r>
              <a:rPr lang="de-DE" sz="1300" b="1" dirty="0">
                <a:solidFill>
                  <a:schemeClr val="tx1">
                    <a:lumMod val="75000"/>
                    <a:lumOff val="25000"/>
                  </a:schemeClr>
                </a:solidFill>
                <a:latin typeface="Calibri" panose="020F0502020204030204" pitchFamily="34" charset="0"/>
              </a:rPr>
              <a:t>Uhr                                         </a:t>
            </a:r>
          </a:p>
          <a:p>
            <a:pPr>
              <a:buClr>
                <a:srgbClr val="FF3399"/>
              </a:buClr>
            </a:pPr>
            <a:r>
              <a:rPr lang="de-DE" sz="1300" dirty="0">
                <a:solidFill>
                  <a:schemeClr val="tx1">
                    <a:lumMod val="75000"/>
                    <a:lumOff val="25000"/>
                  </a:schemeClr>
                </a:solidFill>
                <a:latin typeface="Calibri" panose="020F0502020204030204" pitchFamily="34" charset="0"/>
              </a:rPr>
              <a:t>Wir beziehen unser Essen von den </a:t>
            </a:r>
            <a:r>
              <a:rPr lang="de-DE" sz="1300" dirty="0" smtClean="0">
                <a:solidFill>
                  <a:schemeClr val="tx1">
                    <a:lumMod val="75000"/>
                    <a:lumOff val="25000"/>
                  </a:schemeClr>
                </a:solidFill>
                <a:latin typeface="Calibri" panose="020F0502020204030204" pitchFamily="34" charset="0"/>
              </a:rPr>
              <a:t>Maltesern.</a:t>
            </a:r>
            <a:r>
              <a:rPr lang="de-DE" sz="1300" dirty="0">
                <a:solidFill>
                  <a:schemeClr val="tx1">
                    <a:lumMod val="75000"/>
                    <a:lumOff val="25000"/>
                  </a:schemeClr>
                </a:solidFill>
                <a:latin typeface="Calibri" panose="020F0502020204030204" pitchFamily="34" charset="0"/>
              </a:rPr>
              <a:t> </a:t>
            </a:r>
            <a:r>
              <a:rPr lang="de-DE" sz="1300" dirty="0" smtClean="0">
                <a:solidFill>
                  <a:schemeClr val="tx1">
                    <a:lumMod val="75000"/>
                    <a:lumOff val="25000"/>
                  </a:schemeClr>
                </a:solidFill>
                <a:latin typeface="Calibri" panose="020F0502020204030204" pitchFamily="34" charset="0"/>
              </a:rPr>
              <a:t>Unsere Ansprechpartnerin hier ist Herr Rödl. Die  Kontaktdaten sehen auf der Rückseite.  Wir versuchen gemeinsam mit Herrn Rödl einen </a:t>
            </a:r>
            <a:r>
              <a:rPr lang="de-DE" sz="1300" dirty="0">
                <a:solidFill>
                  <a:schemeClr val="tx1">
                    <a:lumMod val="75000"/>
                    <a:lumOff val="25000"/>
                  </a:schemeClr>
                </a:solidFill>
                <a:latin typeface="Calibri" panose="020F0502020204030204" pitchFamily="34" charset="0"/>
              </a:rPr>
              <a:t>abwechslungsreichen Speiseplan für Ihr Kind/für Dich zusammenzustellen. Wenn es dennoch einmal Grund </a:t>
            </a:r>
            <a:r>
              <a:rPr lang="de-DE" sz="1300" dirty="0" smtClean="0">
                <a:solidFill>
                  <a:schemeClr val="tx1">
                    <a:lumMod val="75000"/>
                    <a:lumOff val="25000"/>
                  </a:schemeClr>
                </a:solidFill>
                <a:latin typeface="Calibri" panose="020F0502020204030204" pitchFamily="34" charset="0"/>
              </a:rPr>
              <a:t>zur Beanstandung gibt wenden Sie sich bitte an eine Pädagogische Fachkraft, bzw. direkt an Herrn Rödl. Den </a:t>
            </a:r>
            <a:r>
              <a:rPr lang="de-DE" sz="1300" dirty="0">
                <a:solidFill>
                  <a:schemeClr val="tx1">
                    <a:lumMod val="75000"/>
                    <a:lumOff val="25000"/>
                  </a:schemeClr>
                </a:solidFill>
                <a:latin typeface="Calibri" panose="020F0502020204030204" pitchFamily="34" charset="0"/>
              </a:rPr>
              <a:t>Speiseplan entnehmen </a:t>
            </a:r>
            <a:r>
              <a:rPr lang="de-DE" sz="1300" dirty="0" smtClean="0">
                <a:solidFill>
                  <a:schemeClr val="tx1">
                    <a:lumMod val="75000"/>
                    <a:lumOff val="25000"/>
                  </a:schemeClr>
                </a:solidFill>
                <a:latin typeface="Calibri" panose="020F0502020204030204" pitchFamily="34" charset="0"/>
              </a:rPr>
              <a:t>Sie/entnimmst </a:t>
            </a:r>
            <a:r>
              <a:rPr lang="de-DE" sz="1300" dirty="0">
                <a:solidFill>
                  <a:schemeClr val="tx1">
                    <a:lumMod val="75000"/>
                    <a:lumOff val="25000"/>
                  </a:schemeClr>
                </a:solidFill>
                <a:latin typeface="Calibri" panose="020F0502020204030204" pitchFamily="34" charset="0"/>
              </a:rPr>
              <a:t>Du bitte unserer Internetseite www.mmgh.de </a:t>
            </a:r>
            <a:r>
              <a:rPr lang="de-DE" sz="1300" dirty="0" smtClean="0">
                <a:solidFill>
                  <a:schemeClr val="tx1">
                    <a:lumMod val="75000"/>
                    <a:lumOff val="25000"/>
                  </a:schemeClr>
                </a:solidFill>
                <a:latin typeface="Calibri" panose="020F0502020204030204" pitchFamily="34" charset="0"/>
              </a:rPr>
              <a:t>unter </a:t>
            </a:r>
            <a:r>
              <a:rPr lang="de-DE" sz="1300" dirty="0">
                <a:solidFill>
                  <a:schemeClr val="tx1">
                    <a:lumMod val="75000"/>
                    <a:lumOff val="25000"/>
                  </a:schemeClr>
                </a:solidFill>
                <a:latin typeface="Calibri" panose="020F0502020204030204" pitchFamily="34" charset="0"/>
              </a:rPr>
              <a:t>der Rubrik </a:t>
            </a:r>
            <a:r>
              <a:rPr lang="de-DE" sz="1300" dirty="0" smtClean="0">
                <a:solidFill>
                  <a:schemeClr val="tx1">
                    <a:lumMod val="75000"/>
                    <a:lumOff val="25000"/>
                  </a:schemeClr>
                </a:solidFill>
                <a:latin typeface="Calibri" panose="020F0502020204030204" pitchFamily="34" charset="0"/>
              </a:rPr>
              <a:t>Ganztagesschule.</a:t>
            </a:r>
          </a:p>
          <a:p>
            <a:pPr>
              <a:buClr>
                <a:srgbClr val="FF3399"/>
              </a:buClr>
            </a:pPr>
            <a:r>
              <a:rPr lang="de-DE" sz="1300" dirty="0">
                <a:solidFill>
                  <a:schemeClr val="tx1">
                    <a:lumMod val="75000"/>
                    <a:lumOff val="25000"/>
                  </a:schemeClr>
                </a:solidFill>
                <a:latin typeface="Calibri" panose="020F0502020204030204" pitchFamily="34" charset="0"/>
              </a:rPr>
              <a:t> </a:t>
            </a:r>
          </a:p>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Silentium - 13.00 </a:t>
            </a:r>
            <a:r>
              <a:rPr lang="de-DE" sz="1300" b="1" dirty="0">
                <a:solidFill>
                  <a:schemeClr val="tx1">
                    <a:lumMod val="75000"/>
                    <a:lumOff val="25000"/>
                  </a:schemeClr>
                </a:solidFill>
                <a:latin typeface="Calibri" panose="020F0502020204030204" pitchFamily="34" charset="0"/>
              </a:rPr>
              <a:t> </a:t>
            </a:r>
            <a:r>
              <a:rPr lang="de-DE" sz="1300" b="1" dirty="0" smtClean="0">
                <a:solidFill>
                  <a:schemeClr val="tx1">
                    <a:lumMod val="75000"/>
                    <a:lumOff val="25000"/>
                  </a:schemeClr>
                </a:solidFill>
                <a:latin typeface="Calibri" panose="020F0502020204030204" pitchFamily="34" charset="0"/>
              </a:rPr>
              <a:t>bis 13.30 </a:t>
            </a:r>
            <a:r>
              <a:rPr lang="de-DE" sz="1300" b="1" dirty="0">
                <a:solidFill>
                  <a:schemeClr val="tx1">
                    <a:lumMod val="75000"/>
                    <a:lumOff val="25000"/>
                  </a:schemeClr>
                </a:solidFill>
                <a:latin typeface="Calibri" panose="020F0502020204030204" pitchFamily="34" charset="0"/>
              </a:rPr>
              <a:t>Uhr </a:t>
            </a:r>
          </a:p>
          <a:p>
            <a:pPr>
              <a:buClr>
                <a:srgbClr val="FF3399"/>
              </a:buClr>
            </a:pPr>
            <a:r>
              <a:rPr lang="de-DE" sz="1300" dirty="0">
                <a:solidFill>
                  <a:schemeClr val="tx1">
                    <a:lumMod val="75000"/>
                    <a:lumOff val="25000"/>
                  </a:schemeClr>
                </a:solidFill>
                <a:latin typeface="Calibri" panose="020F0502020204030204" pitchFamily="34" charset="0"/>
              </a:rPr>
              <a:t>Bei allem Trubel im </a:t>
            </a:r>
            <a:r>
              <a:rPr lang="de-DE" sz="1300" dirty="0" smtClean="0">
                <a:solidFill>
                  <a:schemeClr val="tx1">
                    <a:lumMod val="75000"/>
                    <a:lumOff val="25000"/>
                  </a:schemeClr>
                </a:solidFill>
                <a:latin typeface="Calibri" panose="020F0502020204030204" pitchFamily="34" charset="0"/>
              </a:rPr>
              <a:t>Tagesablauf, benötigt Ihr Kind dringend </a:t>
            </a:r>
            <a:r>
              <a:rPr lang="de-DE" sz="1300" dirty="0">
                <a:solidFill>
                  <a:schemeClr val="tx1">
                    <a:lumMod val="75000"/>
                    <a:lumOff val="25000"/>
                  </a:schemeClr>
                </a:solidFill>
                <a:latin typeface="Calibri" panose="020F0502020204030204" pitchFamily="34" charset="0"/>
              </a:rPr>
              <a:t>auch einmal eine Zeit des Innehaltens. </a:t>
            </a:r>
            <a:r>
              <a:rPr lang="de-DE" sz="1300" dirty="0" smtClean="0">
                <a:solidFill>
                  <a:schemeClr val="tx1">
                    <a:lumMod val="75000"/>
                    <a:lumOff val="25000"/>
                  </a:schemeClr>
                </a:solidFill>
                <a:latin typeface="Calibri" panose="020F0502020204030204" pitchFamily="34" charset="0"/>
              </a:rPr>
              <a:t>In </a:t>
            </a:r>
            <a:r>
              <a:rPr lang="de-DE" sz="1300" dirty="0">
                <a:solidFill>
                  <a:schemeClr val="tx1">
                    <a:lumMod val="75000"/>
                    <a:lumOff val="25000"/>
                  </a:schemeClr>
                </a:solidFill>
                <a:latin typeface="Calibri" panose="020F0502020204030204" pitchFamily="34" charset="0"/>
              </a:rPr>
              <a:t>dieser Zeit des Silentiums kann sich </a:t>
            </a:r>
            <a:r>
              <a:rPr lang="de-DE" sz="1300" dirty="0" smtClean="0">
                <a:solidFill>
                  <a:schemeClr val="tx1">
                    <a:lumMod val="75000"/>
                    <a:lumOff val="25000"/>
                  </a:schemeClr>
                </a:solidFill>
                <a:latin typeface="Calibri" panose="020F0502020204030204" pitchFamily="34" charset="0"/>
              </a:rPr>
              <a:t>Ihr </a:t>
            </a:r>
            <a:r>
              <a:rPr lang="de-DE" sz="1300" dirty="0">
                <a:solidFill>
                  <a:schemeClr val="tx1">
                    <a:lumMod val="75000"/>
                    <a:lumOff val="25000"/>
                  </a:schemeClr>
                </a:solidFill>
                <a:latin typeface="Calibri" panose="020F0502020204030204" pitchFamily="34" charset="0"/>
              </a:rPr>
              <a:t>Kind an verschiedene Orte zurückziehen: Zum richtigen Schlafen oder Kassette hören in den </a:t>
            </a:r>
            <a:r>
              <a:rPr lang="de-DE" sz="1300" dirty="0" err="1">
                <a:solidFill>
                  <a:schemeClr val="tx1">
                    <a:lumMod val="75000"/>
                    <a:lumOff val="25000"/>
                  </a:schemeClr>
                </a:solidFill>
                <a:latin typeface="Calibri" panose="020F0502020204030204" pitchFamily="34" charset="0"/>
              </a:rPr>
              <a:t>Stilleraum</a:t>
            </a:r>
            <a:r>
              <a:rPr lang="de-DE" sz="1300" dirty="0">
                <a:solidFill>
                  <a:schemeClr val="tx1">
                    <a:lumMod val="75000"/>
                    <a:lumOff val="25000"/>
                  </a:schemeClr>
                </a:solidFill>
                <a:latin typeface="Calibri" panose="020F0502020204030204" pitchFamily="34" charset="0"/>
              </a:rPr>
              <a:t>, bei Entspannungsübungen in der Turnhalle, zum Lesen in den Lesebereich, zum Lustwandeln in den kleinen Garten hinter der Schule. Dort gibt es in den warmen Jahreszeiten Liegestühle für Kinder und Erwachsene sowie Decken, so dass dort auch gut geruht werden kann.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In </a:t>
            </a:r>
            <a:r>
              <a:rPr lang="de-DE" sz="1300" dirty="0">
                <a:solidFill>
                  <a:schemeClr val="tx1">
                    <a:lumMod val="75000"/>
                    <a:lumOff val="25000"/>
                  </a:schemeClr>
                </a:solidFill>
                <a:latin typeface="Calibri" panose="020F0502020204030204" pitchFamily="34" charset="0"/>
              </a:rPr>
              <a:t>dieser Zeit des Silentiums soll möglichst nicht gesprochen werden und wenn doch, dann nur sehr leise. </a:t>
            </a:r>
            <a:endParaRPr lang="de-DE" sz="1300" dirty="0" smtClean="0">
              <a:solidFill>
                <a:schemeClr val="tx1">
                  <a:lumMod val="75000"/>
                  <a:lumOff val="25000"/>
                </a:schemeClr>
              </a:solidFill>
              <a:latin typeface="Calibri" panose="020F0502020204030204" pitchFamily="34" charset="0"/>
            </a:endParaRPr>
          </a:p>
          <a:p>
            <a:pPr>
              <a:buClr>
                <a:srgbClr val="FF3399"/>
              </a:buClr>
            </a:pPr>
            <a:endParaRPr lang="de-DE" sz="1300" dirty="0" smtClean="0">
              <a:latin typeface="Calibri" panose="020F0502020204030204" pitchFamily="34" charset="0"/>
            </a:endParaRPr>
          </a:p>
          <a:p>
            <a:pPr>
              <a:buClr>
                <a:srgbClr val="FF3399"/>
              </a:buClr>
            </a:pPr>
            <a:endParaRPr lang="de-DE" sz="1300" dirty="0">
              <a:latin typeface="Calibri" panose="020F0502020204030204" pitchFamily="34" charset="0"/>
            </a:endParaRPr>
          </a:p>
          <a:p>
            <a:pPr>
              <a:buClr>
                <a:srgbClr val="FF3399"/>
              </a:buClr>
            </a:pPr>
            <a:endParaRPr lang="de-DE" sz="1300" dirty="0" smtClean="0">
              <a:latin typeface="Calibri" panose="020F0502020204030204" pitchFamily="34" charset="0"/>
            </a:endParaRPr>
          </a:p>
          <a:p>
            <a:pPr>
              <a:buClr>
                <a:srgbClr val="FF3399"/>
              </a:buClr>
            </a:pPr>
            <a:endParaRPr lang="de-DE" sz="1300" dirty="0">
              <a:latin typeface="Calibri" panose="020F0502020204030204" pitchFamily="34" charset="0"/>
            </a:endParaRPr>
          </a:p>
          <a:p>
            <a:pPr>
              <a:buClr>
                <a:srgbClr val="FF3399"/>
              </a:buClr>
            </a:pPr>
            <a:endParaRPr lang="de-DE" sz="1300" dirty="0" smtClean="0">
              <a:latin typeface="Calibri" panose="020F0502020204030204" pitchFamily="34" charset="0"/>
            </a:endParaRPr>
          </a:p>
          <a:p>
            <a:pPr>
              <a:buClr>
                <a:srgbClr val="FF3399"/>
              </a:buClr>
            </a:pPr>
            <a:endParaRPr lang="de-DE" sz="1300" dirty="0" smtClean="0">
              <a:latin typeface="Calibri" panose="020F0502020204030204" pitchFamily="34" charset="0"/>
            </a:endParaRPr>
          </a:p>
          <a:p>
            <a:pPr>
              <a:buClr>
                <a:srgbClr val="FF3399"/>
              </a:buClr>
            </a:pPr>
            <a:endParaRPr lang="de-DE" sz="1300" dirty="0">
              <a:latin typeface="Calibri" panose="020F0502020204030204" pitchFamily="34" charset="0"/>
            </a:endParaRPr>
          </a:p>
          <a:p>
            <a:pPr indent="-285750">
              <a:buClr>
                <a:srgbClr val="FF3399"/>
              </a:buClr>
              <a:buFont typeface="Wingdings 3" panose="05040102010807070707" pitchFamily="18" charset="2"/>
              <a:buChar char="u"/>
            </a:pPr>
            <a:r>
              <a:rPr lang="de-DE" sz="1300" b="1" dirty="0" err="1">
                <a:latin typeface="Calibri" panose="020F0502020204030204" pitchFamily="34" charset="0"/>
              </a:rPr>
              <a:t>MultiKultiphase</a:t>
            </a:r>
            <a:r>
              <a:rPr lang="de-DE" sz="1300" b="1" dirty="0">
                <a:latin typeface="Calibri" panose="020F0502020204030204" pitchFamily="34" charset="0"/>
              </a:rPr>
              <a:t> 2 - 14.00  </a:t>
            </a:r>
            <a:r>
              <a:rPr lang="de-DE" sz="1300" b="1" dirty="0" smtClean="0">
                <a:latin typeface="Calibri" panose="020F0502020204030204" pitchFamily="34" charset="0"/>
              </a:rPr>
              <a:t>bis 15.30</a:t>
            </a:r>
            <a:endParaRPr lang="de-DE" sz="1300" b="1" dirty="0">
              <a:latin typeface="Calibri" panose="020F0502020204030204" pitchFamily="34" charset="0"/>
            </a:endParaRPr>
          </a:p>
          <a:p>
            <a:pPr>
              <a:buClr>
                <a:srgbClr val="FF3399"/>
              </a:buClr>
            </a:pPr>
            <a:r>
              <a:rPr lang="de-DE" sz="1300" dirty="0">
                <a:latin typeface="Calibri" panose="020F0502020204030204" pitchFamily="34" charset="0"/>
              </a:rPr>
              <a:t>Die Kinder beschäftigen sich wieder mit multikulturellen Angeboten. </a:t>
            </a:r>
          </a:p>
          <a:p>
            <a:pPr>
              <a:buClr>
                <a:srgbClr val="FF3399"/>
              </a:buClr>
            </a:pPr>
            <a:endParaRPr lang="de-DE" sz="1300" dirty="0" smtClean="0">
              <a:latin typeface="Calibri" panose="020F0502020204030204" pitchFamily="34" charset="0"/>
            </a:endParaRPr>
          </a:p>
          <a:p>
            <a:pPr>
              <a:buClr>
                <a:srgbClr val="FF3399"/>
              </a:buClr>
            </a:pPr>
            <a:endParaRPr lang="de-DE" sz="1300" b="1" dirty="0">
              <a:latin typeface="Calibri" panose="020F0502020204030204" pitchFamily="34" charset="0"/>
            </a:endParaRPr>
          </a:p>
          <a:p>
            <a:pPr indent="-285750">
              <a:buClr>
                <a:srgbClr val="FF3399"/>
              </a:buClr>
              <a:buFont typeface="Wingdings 3" panose="05040102010807070707" pitchFamily="18" charset="2"/>
              <a:buChar char="u"/>
            </a:pPr>
            <a:r>
              <a:rPr lang="de-DE" sz="1300" b="1" dirty="0">
                <a:latin typeface="Calibri" panose="020F0502020204030204" pitchFamily="34" charset="0"/>
              </a:rPr>
              <a:t>Offenes Ende - 15.30  </a:t>
            </a:r>
            <a:r>
              <a:rPr lang="de-DE" sz="1300" b="1" dirty="0" smtClean="0">
                <a:latin typeface="Calibri" panose="020F0502020204030204" pitchFamily="34" charset="0"/>
              </a:rPr>
              <a:t>bis 17.00 </a:t>
            </a:r>
            <a:r>
              <a:rPr lang="de-DE" sz="1300" b="1" dirty="0">
                <a:latin typeface="Calibri" panose="020F0502020204030204" pitchFamily="34" charset="0"/>
              </a:rPr>
              <a:t>Uhr</a:t>
            </a:r>
          </a:p>
          <a:p>
            <a:pPr>
              <a:buClr>
                <a:srgbClr val="FF3399"/>
              </a:buClr>
            </a:pPr>
            <a:r>
              <a:rPr lang="de-DE" sz="1300" dirty="0">
                <a:latin typeface="Calibri" panose="020F0502020204030204" pitchFamily="34" charset="0"/>
              </a:rPr>
              <a:t>Hier ist wieder Zeit zum Schwätzen, Spielen oder einfach nur Abhängen. </a:t>
            </a:r>
            <a:br>
              <a:rPr lang="de-DE" sz="1300" dirty="0">
                <a:latin typeface="Calibri" panose="020F0502020204030204" pitchFamily="34" charset="0"/>
              </a:rPr>
            </a:br>
            <a:r>
              <a:rPr lang="de-DE" sz="1300" dirty="0">
                <a:latin typeface="Calibri" panose="020F0502020204030204" pitchFamily="34" charset="0"/>
              </a:rPr>
              <a:t>Denn das muss schließlich auch mal sein. </a:t>
            </a:r>
            <a:br>
              <a:rPr lang="de-DE" sz="1300" dirty="0">
                <a:latin typeface="Calibri" panose="020F0502020204030204" pitchFamily="34" charset="0"/>
              </a:rPr>
            </a:br>
            <a:r>
              <a:rPr lang="de-DE" sz="1300" dirty="0">
                <a:latin typeface="Calibri" panose="020F0502020204030204" pitchFamily="34" charset="0"/>
              </a:rPr>
              <a:t>Und schon ist wieder ein toller Ferientag vorbei! </a:t>
            </a:r>
          </a:p>
          <a:p>
            <a:pPr>
              <a:buClr>
                <a:srgbClr val="FF3399"/>
              </a:buClr>
            </a:pPr>
            <a:endParaRPr lang="de-DE" sz="1300" dirty="0">
              <a:latin typeface="Calibri" panose="020F0502020204030204" pitchFamily="34" charset="0"/>
            </a:endParaRPr>
          </a:p>
          <a:p>
            <a:pPr>
              <a:buClr>
                <a:srgbClr val="FF3399"/>
              </a:buClr>
            </a:pPr>
            <a:r>
              <a:rPr lang="de-DE" sz="1300" i="1" dirty="0">
                <a:solidFill>
                  <a:schemeClr val="tx1">
                    <a:lumMod val="75000"/>
                    <a:lumOff val="25000"/>
                  </a:schemeClr>
                </a:solidFill>
                <a:latin typeface="Calibri" panose="020F0502020204030204" pitchFamily="34" charset="0"/>
              </a:rPr>
              <a:t> </a:t>
            </a:r>
          </a:p>
        </p:txBody>
      </p:sp>
      <p:grpSp>
        <p:nvGrpSpPr>
          <p:cNvPr id="7" name="Gruppieren 6"/>
          <p:cNvGrpSpPr/>
          <p:nvPr/>
        </p:nvGrpSpPr>
        <p:grpSpPr>
          <a:xfrm>
            <a:off x="123608" y="7332533"/>
            <a:ext cx="914400" cy="914400"/>
            <a:chOff x="285145" y="6524865"/>
            <a:chExt cx="628642" cy="628642"/>
          </a:xfrm>
        </p:grpSpPr>
        <p:sp>
          <p:nvSpPr>
            <p:cNvPr id="24" name="Ellipse 23"/>
            <p:cNvSpPr/>
            <p:nvPr/>
          </p:nvSpPr>
          <p:spPr>
            <a:xfrm>
              <a:off x="285145" y="6524865"/>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27" name="Picture 12" descr="G:\Weitere Aufträge\1 Montessori - Müller-Zastrau\00 Alles geordnet bis 24.09\1 Schriftzug MultiKulti\Schriftzug RGB\MultiKulti_final, grün.png"/>
            <p:cNvPicPr>
              <a:picLocks noChangeAspect="1" noChangeArrowheads="1"/>
            </p:cNvPicPr>
            <p:nvPr/>
          </p:nvPicPr>
          <p:blipFill rotWithShape="1">
            <a:blip r:embed="rId8">
              <a:extLst>
                <a:ext uri="{28A0092B-C50C-407E-A947-70E740481C1C}">
                  <a14:useLocalDpi xmlns:a14="http://schemas.microsoft.com/office/drawing/2010/main" val="0"/>
                </a:ext>
              </a:extLst>
            </a:blip>
            <a:srcRect l="12048" r="13919"/>
            <a:stretch/>
          </p:blipFill>
          <p:spPr bwMode="auto">
            <a:xfrm>
              <a:off x="370289" y="6648726"/>
              <a:ext cx="437138" cy="413541"/>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9" name="Gruppieren 8"/>
          <p:cNvGrpSpPr/>
          <p:nvPr/>
        </p:nvGrpSpPr>
        <p:grpSpPr>
          <a:xfrm>
            <a:off x="128296" y="8405853"/>
            <a:ext cx="914400" cy="914400"/>
            <a:chOff x="285145" y="7253690"/>
            <a:chExt cx="628642" cy="628642"/>
          </a:xfrm>
        </p:grpSpPr>
        <p:sp>
          <p:nvSpPr>
            <p:cNvPr id="25" name="Ellipse 24"/>
            <p:cNvSpPr/>
            <p:nvPr/>
          </p:nvSpPr>
          <p:spPr>
            <a:xfrm>
              <a:off x="285145" y="7253690"/>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5" name="Gruppieren 4"/>
            <p:cNvGrpSpPr/>
            <p:nvPr/>
          </p:nvGrpSpPr>
          <p:grpSpPr>
            <a:xfrm>
              <a:off x="378668" y="7349442"/>
              <a:ext cx="437138" cy="437138"/>
              <a:chOff x="5201916" y="4187552"/>
              <a:chExt cx="437138" cy="437138"/>
            </a:xfrm>
          </p:grpSpPr>
          <p:sp>
            <p:nvSpPr>
              <p:cNvPr id="29" name="Ellipse 28"/>
              <p:cNvSpPr/>
              <p:nvPr/>
            </p:nvSpPr>
            <p:spPr>
              <a:xfrm>
                <a:off x="5201916" y="4187552"/>
                <a:ext cx="437138" cy="43713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30" name="Gerade Verbindung 29"/>
              <p:cNvCxnSpPr>
                <a:stCxn id="29" idx="0"/>
                <a:endCxn id="29" idx="0"/>
              </p:cNvCxnSpPr>
              <p:nvPr/>
            </p:nvCxnSpPr>
            <p:spPr>
              <a:xfrm>
                <a:off x="5420485" y="418755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flipV="1">
                <a:off x="5420485" y="4187552"/>
                <a:ext cx="0" cy="4371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a:stCxn id="29" idx="6"/>
                <a:endCxn id="29" idx="2"/>
              </p:cNvCxnSpPr>
              <p:nvPr/>
            </p:nvCxnSpPr>
            <p:spPr>
              <a:xfrm flipH="1">
                <a:off x="5201916" y="4406121"/>
                <a:ext cx="4371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Ellipse 32"/>
              <p:cNvSpPr/>
              <p:nvPr/>
            </p:nvSpPr>
            <p:spPr>
              <a:xfrm>
                <a:off x="5239365" y="4233525"/>
                <a:ext cx="353715" cy="353715"/>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34" name="Gerade Verbindung 33"/>
              <p:cNvCxnSpPr>
                <a:endCxn id="29" idx="0"/>
              </p:cNvCxnSpPr>
              <p:nvPr/>
            </p:nvCxnSpPr>
            <p:spPr>
              <a:xfrm flipV="1">
                <a:off x="5420485" y="4187552"/>
                <a:ext cx="1" cy="2185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reihandform 3"/>
              <p:cNvSpPr/>
              <p:nvPr/>
            </p:nvSpPr>
            <p:spPr>
              <a:xfrm>
                <a:off x="5412106" y="4412763"/>
                <a:ext cx="207169" cy="114300"/>
              </a:xfrm>
              <a:custGeom>
                <a:avLst/>
                <a:gdLst>
                  <a:gd name="connsiteX0" fmla="*/ 0 w 381000"/>
                  <a:gd name="connsiteY0" fmla="*/ 0 h 57150"/>
                  <a:gd name="connsiteX1" fmla="*/ 381000 w 381000"/>
                  <a:gd name="connsiteY1" fmla="*/ 0 h 57150"/>
                  <a:gd name="connsiteX2" fmla="*/ 323850 w 381000"/>
                  <a:gd name="connsiteY2" fmla="*/ 57150 h 57150"/>
                  <a:gd name="connsiteX3" fmla="*/ 0 w 381000"/>
                  <a:gd name="connsiteY3" fmla="*/ 0 h 57150"/>
                  <a:gd name="connsiteX0" fmla="*/ 0 w 381000"/>
                  <a:gd name="connsiteY0" fmla="*/ 0 h 104775"/>
                  <a:gd name="connsiteX1" fmla="*/ 381000 w 381000"/>
                  <a:gd name="connsiteY1" fmla="*/ 0 h 104775"/>
                  <a:gd name="connsiteX2" fmla="*/ 197644 w 381000"/>
                  <a:gd name="connsiteY2" fmla="*/ 104775 h 104775"/>
                  <a:gd name="connsiteX3" fmla="*/ 0 w 381000"/>
                  <a:gd name="connsiteY3" fmla="*/ 0 h 104775"/>
                  <a:gd name="connsiteX0" fmla="*/ 0 w 228600"/>
                  <a:gd name="connsiteY0" fmla="*/ 0 h 104775"/>
                  <a:gd name="connsiteX1" fmla="*/ 228600 w 228600"/>
                  <a:gd name="connsiteY1" fmla="*/ 42863 h 104775"/>
                  <a:gd name="connsiteX2" fmla="*/ 197644 w 228600"/>
                  <a:gd name="connsiteY2" fmla="*/ 104775 h 104775"/>
                  <a:gd name="connsiteX3" fmla="*/ 0 w 228600"/>
                  <a:gd name="connsiteY3" fmla="*/ 0 h 104775"/>
                  <a:gd name="connsiteX0" fmla="*/ 0 w 207169"/>
                  <a:gd name="connsiteY0" fmla="*/ 0 h 114300"/>
                  <a:gd name="connsiteX1" fmla="*/ 207169 w 207169"/>
                  <a:gd name="connsiteY1" fmla="*/ 52388 h 114300"/>
                  <a:gd name="connsiteX2" fmla="*/ 176213 w 207169"/>
                  <a:gd name="connsiteY2" fmla="*/ 114300 h 114300"/>
                  <a:gd name="connsiteX3" fmla="*/ 0 w 207169"/>
                  <a:gd name="connsiteY3" fmla="*/ 0 h 114300"/>
                </a:gdLst>
                <a:ahLst/>
                <a:cxnLst>
                  <a:cxn ang="0">
                    <a:pos x="connsiteX0" y="connsiteY0"/>
                  </a:cxn>
                  <a:cxn ang="0">
                    <a:pos x="connsiteX1" y="connsiteY1"/>
                  </a:cxn>
                  <a:cxn ang="0">
                    <a:pos x="connsiteX2" y="connsiteY2"/>
                  </a:cxn>
                  <a:cxn ang="0">
                    <a:pos x="connsiteX3" y="connsiteY3"/>
                  </a:cxn>
                </a:cxnLst>
                <a:rect l="l" t="t" r="r" b="b"/>
                <a:pathLst>
                  <a:path w="207169" h="114300">
                    <a:moveTo>
                      <a:pt x="0" y="0"/>
                    </a:moveTo>
                    <a:lnTo>
                      <a:pt x="207169" y="52388"/>
                    </a:lnTo>
                    <a:lnTo>
                      <a:pt x="176213" y="114300"/>
                    </a:lnTo>
                    <a:lnTo>
                      <a:pt x="0" y="0"/>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grpSp>
      <p:sp>
        <p:nvSpPr>
          <p:cNvPr id="40" name="Foliennummernplatzhalter 2"/>
          <p:cNvSpPr txBox="1">
            <a:spLocks/>
          </p:cNvSpPr>
          <p:nvPr/>
        </p:nvSpPr>
        <p:spPr>
          <a:xfrm>
            <a:off x="133601" y="9464000"/>
            <a:ext cx="228349" cy="442000"/>
          </a:xfrm>
          <a:prstGeom prst="rect">
            <a:avLst/>
          </a:prstGeom>
        </p:spPr>
        <p:txBody>
          <a:bodyPr lIns="20976" tIns="10488" rIns="20976" bIns="10488"/>
          <a:ls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a:lstStyle>
          <a:p>
            <a:pPr algn="r"/>
            <a:r>
              <a:rPr lang="de-DE" sz="1400" dirty="0">
                <a:solidFill>
                  <a:prstClr val="black"/>
                </a:solidFill>
              </a:rPr>
              <a:t>8</a:t>
            </a:r>
          </a:p>
        </p:txBody>
      </p:sp>
      <p:grpSp>
        <p:nvGrpSpPr>
          <p:cNvPr id="3" name="Gruppieren 2"/>
          <p:cNvGrpSpPr/>
          <p:nvPr/>
        </p:nvGrpSpPr>
        <p:grpSpPr>
          <a:xfrm>
            <a:off x="159928" y="2347386"/>
            <a:ext cx="914400" cy="914400"/>
            <a:chOff x="285145" y="2529062"/>
            <a:chExt cx="628642" cy="628642"/>
          </a:xfrm>
        </p:grpSpPr>
        <p:sp>
          <p:nvSpPr>
            <p:cNvPr id="19" name="Ellipse 18"/>
            <p:cNvSpPr/>
            <p:nvPr/>
          </p:nvSpPr>
          <p:spPr>
            <a:xfrm>
              <a:off x="285145" y="2529062"/>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5034" name="Picture 42" descr="G:\Weitere Aufträge\1 Montessori - Müller-Zastrau\2 Anstehende Projekte\1 Ferienbroschüre\Neue Symbole\finale Symbole\mittagesse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345" y="2610408"/>
              <a:ext cx="427473" cy="4956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pieren 5"/>
          <p:cNvGrpSpPr/>
          <p:nvPr/>
        </p:nvGrpSpPr>
        <p:grpSpPr>
          <a:xfrm>
            <a:off x="187802" y="3968331"/>
            <a:ext cx="914400" cy="914400"/>
            <a:chOff x="285145" y="4458070"/>
            <a:chExt cx="628642" cy="628642"/>
          </a:xfrm>
        </p:grpSpPr>
        <p:sp>
          <p:nvSpPr>
            <p:cNvPr id="23" name="Ellipse 22"/>
            <p:cNvSpPr/>
            <p:nvPr/>
          </p:nvSpPr>
          <p:spPr>
            <a:xfrm>
              <a:off x="285145" y="4458070"/>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5035" name="Picture 43" descr="G:\Weitere Aufträge\1 Montessori - Müller-Zastrau\2 Anstehende Projekte\1 Ferienbroschüre\Neue Symbole\finale Symbole\Silentium.png"/>
            <p:cNvPicPr>
              <a:picLocks noChangeAspect="1" noChangeArrowheads="1"/>
            </p:cNvPicPr>
            <p:nvPr/>
          </p:nvPicPr>
          <p:blipFill rotWithShape="1">
            <a:blip r:embed="rId10">
              <a:extLst>
                <a:ext uri="{28A0092B-C50C-407E-A947-70E740481C1C}">
                  <a14:useLocalDpi xmlns:a14="http://schemas.microsoft.com/office/drawing/2010/main" val="0"/>
                </a:ext>
              </a:extLst>
            </a:blip>
            <a:srcRect r="5158" b="4114"/>
            <a:stretch/>
          </p:blipFill>
          <p:spPr bwMode="auto">
            <a:xfrm>
              <a:off x="408085" y="4499324"/>
              <a:ext cx="382762" cy="494157"/>
            </a:xfrm>
            <a:prstGeom prst="rect">
              <a:avLst/>
            </a:prstGeom>
            <a:noFill/>
            <a:extLst>
              <a:ext uri="{909E8E84-426E-40DD-AFC4-6F175D3DCCD1}">
                <a14:hiddenFill xmlns:a14="http://schemas.microsoft.com/office/drawing/2010/main">
                  <a:solidFill>
                    <a:srgbClr val="FFFFFF"/>
                  </a:solidFill>
                </a14:hiddenFill>
              </a:ext>
            </a:extLst>
          </p:spPr>
        </p:pic>
      </p:grpSp>
      <p:pic>
        <p:nvPicPr>
          <p:cNvPr id="41" name="Picture 23" descr="https://www.mannheim.de/sites/default/files/media_center_image/69294/kusu_cmyk.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43" name="Rechteck 42"/>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45" name="Gruppieren 44"/>
          <p:cNvGrpSpPr/>
          <p:nvPr/>
        </p:nvGrpSpPr>
        <p:grpSpPr>
          <a:xfrm>
            <a:off x="2335971" y="1062047"/>
            <a:ext cx="4509837" cy="406906"/>
            <a:chOff x="2348163" y="1055951"/>
            <a:chExt cx="4509837" cy="406906"/>
          </a:xfrm>
        </p:grpSpPr>
        <p:sp>
          <p:nvSpPr>
            <p:cNvPr id="46" name="Rechteck 45"/>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7" name="Textfeld 46"/>
            <p:cNvSpPr txBox="1"/>
            <p:nvPr/>
          </p:nvSpPr>
          <p:spPr>
            <a:xfrm>
              <a:off x="2348163" y="1168669"/>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sp>
        <p:nvSpPr>
          <p:cNvPr id="48" name="Ellipse 47"/>
          <p:cNvSpPr/>
          <p:nvPr/>
        </p:nvSpPr>
        <p:spPr>
          <a:xfrm>
            <a:off x="159928" y="6252711"/>
            <a:ext cx="914400" cy="914400"/>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1" name="Rechteck 10"/>
          <p:cNvSpPr/>
          <p:nvPr/>
        </p:nvSpPr>
        <p:spPr>
          <a:xfrm>
            <a:off x="1085052" y="6500813"/>
            <a:ext cx="5368135" cy="892552"/>
          </a:xfrm>
          <a:prstGeom prst="rect">
            <a:avLst/>
          </a:prstGeom>
        </p:spPr>
        <p:txBody>
          <a:bodyPr wrap="square">
            <a:spAutoFit/>
          </a:bodyPr>
          <a:lstStyle/>
          <a:p>
            <a:pPr indent="-285750">
              <a:buClr>
                <a:srgbClr val="FF3399"/>
              </a:buClr>
              <a:buFont typeface="Wingdings 3" panose="05040102010807070707" pitchFamily="18" charset="2"/>
              <a:buChar char="u"/>
            </a:pPr>
            <a:r>
              <a:rPr lang="de-DE" sz="1300" b="1" dirty="0" smtClean="0">
                <a:latin typeface="Calibri" panose="020F0502020204030204" pitchFamily="34" charset="0"/>
              </a:rPr>
              <a:t>Bewegungspause – 13:30 </a:t>
            </a:r>
            <a:r>
              <a:rPr lang="de-DE" sz="1300" b="1" dirty="0">
                <a:latin typeface="Calibri" panose="020F0502020204030204" pitchFamily="34" charset="0"/>
              </a:rPr>
              <a:t> </a:t>
            </a:r>
            <a:r>
              <a:rPr lang="de-DE" sz="1300" b="1" dirty="0" smtClean="0">
                <a:latin typeface="Calibri" panose="020F0502020204030204" pitchFamily="34" charset="0"/>
              </a:rPr>
              <a:t>bis 14:00 Uhr </a:t>
            </a:r>
          </a:p>
          <a:p>
            <a:pPr>
              <a:buClr>
                <a:srgbClr val="FF3399"/>
              </a:buClr>
            </a:pPr>
            <a:r>
              <a:rPr lang="de-DE" sz="1300" dirty="0" smtClean="0">
                <a:latin typeface="Calibri" panose="020F0502020204030204" pitchFamily="34" charset="0"/>
              </a:rPr>
              <a:t>In dieser Zeit haben die Kinder Zeit sich zu bewegen, ob auf dem Pausenhof oder in der Turnhalle – Spielen, Bewegung und Freizeit stehen auf dem Programm.</a:t>
            </a:r>
            <a:endParaRPr lang="de-DE" sz="1300" dirty="0">
              <a:latin typeface="Calibri" panose="020F0502020204030204" pitchFamily="34" charset="0"/>
            </a:endParaRPr>
          </a:p>
        </p:txBody>
      </p:sp>
      <p:pic>
        <p:nvPicPr>
          <p:cNvPr id="8" name="Grafik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4813" y="6370297"/>
            <a:ext cx="453320" cy="716848"/>
          </a:xfrm>
          <a:prstGeom prst="rect">
            <a:avLst/>
          </a:prstGeom>
        </p:spPr>
      </p:pic>
      <p:sp>
        <p:nvSpPr>
          <p:cNvPr id="44" name="Textfeld 43"/>
          <p:cNvSpPr txBox="1"/>
          <p:nvPr/>
        </p:nvSpPr>
        <p:spPr>
          <a:xfrm>
            <a:off x="4946942" y="1174465"/>
            <a:ext cx="472886"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Herbst</a:t>
            </a:r>
            <a:endParaRPr lang="de-DE" sz="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41630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613133258"/>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159748" name="think-cell Folie" r:id="rId5" imgW="0" imgH="0" progId="">
                  <p:embed/>
                </p:oleObj>
              </mc:Choice>
              <mc:Fallback>
                <p:oleObj name="think-cell Folie" r:id="rId5" imgW="0" imgH="0" progId="">
                  <p:embed/>
                  <p:pic>
                    <p:nvPicPr>
                      <p:cNvPr id="0" name="AutoShape 584"/>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1" name="Rechteck 20"/>
          <p:cNvSpPr/>
          <p:nvPr/>
        </p:nvSpPr>
        <p:spPr>
          <a:xfrm>
            <a:off x="211324" y="1549941"/>
            <a:ext cx="6444963" cy="6132448"/>
          </a:xfrm>
          <a:prstGeom prst="rect">
            <a:avLst/>
          </a:prstGeom>
        </p:spPr>
        <p:txBody>
          <a:bodyPr wrap="square">
            <a:spAutoFit/>
          </a:bodyPr>
          <a:lstStyle/>
          <a:p>
            <a:pPr>
              <a:spcAft>
                <a:spcPts val="300"/>
              </a:spcAft>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1078679" y="2131617"/>
            <a:ext cx="5441949" cy="892552"/>
          </a:xfrm>
          <a:prstGeom prst="rect">
            <a:avLst/>
          </a:prstGeom>
        </p:spPr>
        <p:txBody>
          <a:bodyPr wrap="square">
            <a:spAutoFit/>
          </a:bodyPr>
          <a:lstStyle/>
          <a:p>
            <a:pPr>
              <a:buClr>
                <a:srgbClr val="FF3399"/>
              </a:buClr>
            </a:pPr>
            <a:endParaRPr lang="de-DE" sz="1300" b="1" dirty="0">
              <a:solidFill>
                <a:schemeClr val="tx1">
                  <a:lumMod val="75000"/>
                  <a:lumOff val="25000"/>
                </a:schemeClr>
              </a:solidFill>
              <a:latin typeface="Calibri" panose="020F0502020204030204" pitchFamily="34" charset="0"/>
            </a:endParaRPr>
          </a:p>
          <a:p>
            <a:pPr>
              <a:buClr>
                <a:srgbClr val="FF3399"/>
              </a:buClr>
            </a:pPr>
            <a:endParaRPr lang="de-DE" sz="1300" dirty="0" smtClean="0">
              <a:latin typeface="Calibri" panose="020F0502020204030204" pitchFamily="34" charset="0"/>
            </a:endParaRPr>
          </a:p>
          <a:p>
            <a:pPr>
              <a:buClr>
                <a:srgbClr val="FF3399"/>
              </a:buClr>
            </a:pPr>
            <a:endParaRPr lang="de-DE" sz="1300" dirty="0">
              <a:latin typeface="Calibri" panose="020F0502020204030204" pitchFamily="34" charset="0"/>
            </a:endParaRPr>
          </a:p>
          <a:p>
            <a:pPr>
              <a:buClr>
                <a:srgbClr val="FF3399"/>
              </a:buClr>
            </a:pPr>
            <a:r>
              <a:rPr lang="de-DE" sz="1300" i="1" dirty="0">
                <a:solidFill>
                  <a:schemeClr val="tx1">
                    <a:lumMod val="75000"/>
                    <a:lumOff val="25000"/>
                  </a:schemeClr>
                </a:solidFill>
                <a:latin typeface="Calibri" panose="020F0502020204030204" pitchFamily="34" charset="0"/>
              </a:rPr>
              <a:t> </a:t>
            </a:r>
          </a:p>
        </p:txBody>
      </p:sp>
      <p:sp>
        <p:nvSpPr>
          <p:cNvPr id="40" name="Foliennummernplatzhalter 2"/>
          <p:cNvSpPr txBox="1">
            <a:spLocks/>
          </p:cNvSpPr>
          <p:nvPr/>
        </p:nvSpPr>
        <p:spPr>
          <a:xfrm>
            <a:off x="6410577" y="9580730"/>
            <a:ext cx="188286" cy="442000"/>
          </a:xfrm>
          <a:prstGeom prst="rect">
            <a:avLst/>
          </a:prstGeom>
        </p:spPr>
        <p:txBody>
          <a:bodyPr lIns="20976" tIns="10488" rIns="20976" bIns="10488"/>
          <a:ls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a:lstStyle>
          <a:p>
            <a:pPr algn="r"/>
            <a:r>
              <a:rPr lang="de-DE" sz="1400" dirty="0" smtClean="0">
                <a:solidFill>
                  <a:prstClr val="black"/>
                </a:solidFill>
              </a:rPr>
              <a:t>9</a:t>
            </a:r>
            <a:endParaRPr lang="de-DE" sz="1400" dirty="0">
              <a:solidFill>
                <a:prstClr val="black"/>
              </a:solidFill>
            </a:endParaRPr>
          </a:p>
        </p:txBody>
      </p:sp>
      <p:pic>
        <p:nvPicPr>
          <p:cNvPr id="41"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43" name="Rechteck 42"/>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grpSp>
        <p:nvGrpSpPr>
          <p:cNvPr id="12" name="Gruppieren 44"/>
          <p:cNvGrpSpPr/>
          <p:nvPr/>
        </p:nvGrpSpPr>
        <p:grpSpPr>
          <a:xfrm>
            <a:off x="2335971" y="1062047"/>
            <a:ext cx="4509837" cy="406906"/>
            <a:chOff x="2348163" y="1055951"/>
            <a:chExt cx="4509837" cy="406906"/>
          </a:xfrm>
        </p:grpSpPr>
        <p:sp>
          <p:nvSpPr>
            <p:cNvPr id="46" name="Rechteck 45"/>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47" name="Textfeld 46"/>
            <p:cNvSpPr txBox="1"/>
            <p:nvPr/>
          </p:nvSpPr>
          <p:spPr>
            <a:xfrm>
              <a:off x="2348163" y="1168669"/>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sp>
        <p:nvSpPr>
          <p:cNvPr id="44" name="Textfeld 43"/>
          <p:cNvSpPr txBox="1"/>
          <p:nvPr/>
        </p:nvSpPr>
        <p:spPr>
          <a:xfrm>
            <a:off x="4946942" y="1174465"/>
            <a:ext cx="472886"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Herbst</a:t>
            </a:r>
            <a:endParaRPr lang="de-DE" sz="600" dirty="0">
              <a:solidFill>
                <a:schemeClr val="bg1"/>
              </a:solidFill>
              <a:latin typeface="Comic Sans MS" panose="030F0702030302020204" pitchFamily="66" charset="0"/>
            </a:endParaRPr>
          </a:p>
        </p:txBody>
      </p:sp>
      <p:graphicFrame>
        <p:nvGraphicFramePr>
          <p:cNvPr id="45" name="Tabelle 44"/>
          <p:cNvGraphicFramePr>
            <a:graphicFrameLocks noGrp="1"/>
          </p:cNvGraphicFramePr>
          <p:nvPr/>
        </p:nvGraphicFramePr>
        <p:xfrm>
          <a:off x="762000" y="1790700"/>
          <a:ext cx="5619750" cy="9517743"/>
        </p:xfrm>
        <a:graphic>
          <a:graphicData uri="http://schemas.openxmlformats.org/drawingml/2006/table">
            <a:tbl>
              <a:tblPr firstRow="1" firstCol="1" bandRow="1">
                <a:tableStyleId>{5FD0F851-EC5A-4D38-B0AD-8093EC10F338}</a:tableStyleId>
              </a:tblPr>
              <a:tblGrid>
                <a:gridCol w="1964611">
                  <a:extLst>
                    <a:ext uri="{9D8B030D-6E8A-4147-A177-3AD203B41FA5}">
                      <a16:colId xmlns:a16="http://schemas.microsoft.com/office/drawing/2014/main" val="20000"/>
                    </a:ext>
                  </a:extLst>
                </a:gridCol>
                <a:gridCol w="3655139">
                  <a:extLst>
                    <a:ext uri="{9D8B030D-6E8A-4147-A177-3AD203B41FA5}">
                      <a16:colId xmlns:a16="http://schemas.microsoft.com/office/drawing/2014/main" val="20001"/>
                    </a:ext>
                  </a:extLst>
                </a:gridCol>
              </a:tblGrid>
              <a:tr h="2389276">
                <a:tc>
                  <a:txBody>
                    <a:bodyPr/>
                    <a:lstStyle/>
                    <a:p>
                      <a:pPr>
                        <a:lnSpc>
                          <a:spcPct val="115000"/>
                        </a:lnSpc>
                        <a:spcAft>
                          <a:spcPts val="1000"/>
                        </a:spcAft>
                      </a:pPr>
                      <a:endParaRPr lang="de-DE" sz="1100" dirty="0">
                        <a:effectLst/>
                      </a:endParaRPr>
                    </a:p>
                  </a:txBody>
                  <a:tcPr marL="0" marR="0" marT="0" marB="0" anchor="ctr"/>
                </a:tc>
                <a:tc>
                  <a:txBody>
                    <a:bodyPr/>
                    <a:lstStyle/>
                    <a:p>
                      <a:endParaRPr lang="de-DE" dirty="0"/>
                    </a:p>
                  </a:txBody>
                  <a:tcPr marL="0" marR="0" marT="0" marB="0" anchor="ctr"/>
                </a:tc>
                <a:extLst>
                  <a:ext uri="{0D108BD9-81ED-4DB2-BD59-A6C34878D82A}">
                    <a16:rowId xmlns:a16="http://schemas.microsoft.com/office/drawing/2014/main" val="10000"/>
                  </a:ext>
                </a:extLst>
              </a:tr>
              <a:tr h="7128467">
                <a:tc gridSpan="2">
                  <a:txBody>
                    <a:bodyPr/>
                    <a:lstStyle/>
                    <a:p>
                      <a:pPr>
                        <a:lnSpc>
                          <a:spcPct val="115000"/>
                        </a:lnSpc>
                        <a:spcAft>
                          <a:spcPts val="1000"/>
                        </a:spcAft>
                      </a:pPr>
                      <a:r>
                        <a:rPr lang="de-DE" sz="1100" b="1" dirty="0" smtClean="0">
                          <a:effectLst/>
                        </a:rPr>
                        <a:t>Redewendungen</a:t>
                      </a:r>
                      <a:r>
                        <a:rPr lang="de-DE" sz="1100" b="1" baseline="0" dirty="0" smtClean="0">
                          <a:effectLst/>
                        </a:rPr>
                        <a:t> unter Rittern:</a:t>
                      </a:r>
                      <a:endParaRPr lang="de-DE" sz="1100" b="1" dirty="0" smtClean="0">
                        <a:effectLst/>
                      </a:endParaRPr>
                    </a:p>
                    <a:p>
                      <a:pPr>
                        <a:lnSpc>
                          <a:spcPct val="115000"/>
                        </a:lnSpc>
                        <a:spcAft>
                          <a:spcPts val="1000"/>
                        </a:spcAft>
                      </a:pPr>
                      <a:r>
                        <a:rPr lang="de-DE" sz="1100" b="1" dirty="0" smtClean="0">
                          <a:effectLst/>
                        </a:rPr>
                        <a:t>„Das </a:t>
                      </a:r>
                      <a:r>
                        <a:rPr lang="de-DE" sz="1100" b="1" dirty="0">
                          <a:effectLst/>
                        </a:rPr>
                        <a:t>passt mir nicht in den Kram</a:t>
                      </a:r>
                      <a:r>
                        <a:rPr lang="de-DE" sz="1100" b="1" dirty="0" smtClean="0">
                          <a:effectLst/>
                        </a:rPr>
                        <a:t>!“</a:t>
                      </a:r>
                      <a:r>
                        <a:rPr lang="de-DE" sz="1100" b="0" dirty="0">
                          <a:effectLst/>
                        </a:rPr>
                        <a:t/>
                      </a:r>
                      <a:br>
                        <a:rPr lang="de-DE" sz="1100" b="0" dirty="0">
                          <a:effectLst/>
                        </a:rPr>
                      </a:br>
                      <a:r>
                        <a:rPr lang="de-DE" sz="1100" b="0" dirty="0">
                          <a:effectLst/>
                        </a:rPr>
                        <a:t>Damit ist gemeint, dass jemandem etwas nicht gefällt oder gerade zeitlich nicht auskommt.</a:t>
                      </a:r>
                      <a:br>
                        <a:rPr lang="de-DE" sz="1100" b="0" dirty="0">
                          <a:effectLst/>
                        </a:rPr>
                      </a:br>
                      <a:r>
                        <a:rPr lang="de-DE" sz="1100" b="0" dirty="0">
                          <a:effectLst/>
                        </a:rPr>
                        <a:t>Ihren Ursprung hat diese Redewendung im Handel des Mittelalters.</a:t>
                      </a:r>
                      <a:br>
                        <a:rPr lang="de-DE" sz="1100" b="0" dirty="0">
                          <a:effectLst/>
                        </a:rPr>
                      </a:br>
                      <a:r>
                        <a:rPr lang="de-DE" sz="1100" b="0" dirty="0">
                          <a:effectLst/>
                        </a:rPr>
                        <a:t>Die Waren eines Markthändlers wurden Kram genannt. Wenn eine Ware nicht zum Angebot des Händlers passte, „passte sie nicht in seinen Kram</a:t>
                      </a:r>
                      <a:r>
                        <a:rPr lang="de-DE" sz="1100" b="0" dirty="0" smtClean="0">
                          <a:effectLst/>
                        </a:rPr>
                        <a:t>.“</a:t>
                      </a:r>
                    </a:p>
                    <a:p>
                      <a:pPr>
                        <a:lnSpc>
                          <a:spcPct val="115000"/>
                        </a:lnSpc>
                        <a:spcAft>
                          <a:spcPts val="1000"/>
                        </a:spcAft>
                      </a:pPr>
                      <a:r>
                        <a:rPr lang="de-DE" sz="1100" b="1" dirty="0" smtClean="0">
                          <a:effectLst/>
                        </a:rPr>
                        <a:t>„</a:t>
                      </a:r>
                      <a:r>
                        <a:rPr lang="de-DE" sz="1100" b="1" dirty="0">
                          <a:effectLst/>
                        </a:rPr>
                        <a:t>Da nahm ich Fersengeld!“</a:t>
                      </a:r>
                      <a:r>
                        <a:rPr lang="de-DE" sz="1100" b="0" dirty="0">
                          <a:effectLst/>
                        </a:rPr>
                        <a:t/>
                      </a:r>
                      <a:br>
                        <a:rPr lang="de-DE" sz="1100" b="0" dirty="0">
                          <a:effectLst/>
                        </a:rPr>
                      </a:br>
                      <a:r>
                        <a:rPr lang="de-DE" sz="1100" b="0" dirty="0">
                          <a:effectLst/>
                        </a:rPr>
                        <a:t>Meint, dass derjenige schnell davongelaufen oder geflohen ist. Im Mittelalter nannte man das heimliche Verlassen </a:t>
                      </a:r>
                      <a:r>
                        <a:rPr lang="de-DE" sz="1100" b="0" dirty="0" smtClean="0">
                          <a:effectLst/>
                        </a:rPr>
                        <a:t>einer </a:t>
                      </a:r>
                      <a:r>
                        <a:rPr lang="de-DE" sz="1100" b="0" dirty="0">
                          <a:effectLst/>
                        </a:rPr>
                        <a:t>Herberge ohne zu Bezahlen, „mit den Fersen bezahlen“ oder „Fersengeld“ statt Dukaten zu geben</a:t>
                      </a:r>
                      <a:r>
                        <a:rPr lang="de-DE" sz="1100" b="0" dirty="0" smtClean="0">
                          <a:effectLst/>
                        </a:rPr>
                        <a:t>.</a:t>
                      </a:r>
                      <a:endParaRPr lang="de-DE" sz="1100" b="0" dirty="0">
                        <a:effectLst/>
                      </a:endParaRPr>
                    </a:p>
                    <a:p>
                      <a:pPr>
                        <a:lnSpc>
                          <a:spcPct val="115000"/>
                        </a:lnSpc>
                        <a:spcAft>
                          <a:spcPts val="1000"/>
                        </a:spcAft>
                      </a:pPr>
                      <a:r>
                        <a:rPr lang="de-DE" sz="1100" b="1" dirty="0">
                          <a:effectLst/>
                        </a:rPr>
                        <a:t>„Du kannst mir nicht das Wasser reichen!“</a:t>
                      </a:r>
                      <a:r>
                        <a:rPr lang="de-DE" sz="1100" b="0" dirty="0">
                          <a:effectLst/>
                        </a:rPr>
                        <a:t/>
                      </a:r>
                      <a:br>
                        <a:rPr lang="de-DE" sz="1100" b="0" dirty="0">
                          <a:effectLst/>
                        </a:rPr>
                      </a:br>
                      <a:r>
                        <a:rPr lang="de-DE" sz="1100" b="0" dirty="0">
                          <a:effectLst/>
                        </a:rPr>
                        <a:t>Damit meint derjenige, dass du etwas nicht genauso gut kannst wie er und es auch nie können wirst. Ob es stimmt, ist eine andere Frage. Im Mittelalter war das Anreichen eines Wasserkruges, zum Reinigen der Hände vor den Mahlzeiten, eine niedrige Arbeit.</a:t>
                      </a:r>
                      <a:br>
                        <a:rPr lang="de-DE" sz="1100" b="0" dirty="0">
                          <a:effectLst/>
                        </a:rPr>
                      </a:br>
                      <a:r>
                        <a:rPr lang="de-DE" sz="1100" b="0" dirty="0">
                          <a:effectLst/>
                        </a:rPr>
                        <a:t>Wer „nicht das Wasser reichen durfte“, war es noch nicht einmal wert, den Wasserkrug zu Tisch zu tragen</a:t>
                      </a:r>
                      <a:r>
                        <a:rPr lang="de-DE" sz="1100" b="0" dirty="0" smtClean="0">
                          <a:effectLst/>
                        </a:rPr>
                        <a:t>.</a:t>
                      </a:r>
                      <a:endParaRPr lang="de-DE" sz="1100" b="0" dirty="0">
                        <a:effectLst/>
                      </a:endParaRPr>
                    </a:p>
                    <a:p>
                      <a:pPr>
                        <a:lnSpc>
                          <a:spcPct val="115000"/>
                        </a:lnSpc>
                        <a:spcAft>
                          <a:spcPts val="1000"/>
                        </a:spcAft>
                      </a:pPr>
                      <a:r>
                        <a:rPr lang="de-DE" sz="1100" b="1" dirty="0">
                          <a:effectLst/>
                        </a:rPr>
                        <a:t>„Ich fühle mich, wie gerädert...“</a:t>
                      </a:r>
                      <a:r>
                        <a:rPr lang="de-DE" sz="1100" b="0" dirty="0">
                          <a:effectLst/>
                        </a:rPr>
                        <a:t/>
                      </a:r>
                      <a:br>
                        <a:rPr lang="de-DE" sz="1100" b="0" dirty="0">
                          <a:effectLst/>
                        </a:rPr>
                      </a:br>
                      <a:r>
                        <a:rPr lang="de-DE" sz="1100" b="0" dirty="0">
                          <a:effectLst/>
                        </a:rPr>
                        <a:t>Damit ist gemeint, dass sich jemand körperlich sehr erschöpft und müde fühlt. </a:t>
                      </a:r>
                      <a:br>
                        <a:rPr lang="de-DE" sz="1100" b="0" dirty="0">
                          <a:effectLst/>
                        </a:rPr>
                      </a:br>
                      <a:r>
                        <a:rPr lang="de-DE" sz="1100" b="0" dirty="0">
                          <a:effectLst/>
                        </a:rPr>
                        <a:t>Im Mittelalter war das </a:t>
                      </a:r>
                      <a:r>
                        <a:rPr lang="de-DE" sz="1100" b="0" dirty="0" err="1">
                          <a:effectLst/>
                        </a:rPr>
                        <a:t>Eisenrad</a:t>
                      </a:r>
                      <a:r>
                        <a:rPr lang="de-DE" sz="1100" b="0" dirty="0">
                          <a:effectLst/>
                        </a:rPr>
                        <a:t> ein Folterwerkzeug. Zur Strafe oder um jemanden zum Reden zubringen, wurde er auf das </a:t>
                      </a:r>
                      <a:r>
                        <a:rPr lang="de-DE" sz="1100" b="0" dirty="0" err="1">
                          <a:effectLst/>
                        </a:rPr>
                        <a:t>Eisenrad</a:t>
                      </a:r>
                      <a:r>
                        <a:rPr lang="de-DE" sz="1100" b="0" dirty="0">
                          <a:effectLst/>
                        </a:rPr>
                        <a:t> gebunden und geschlagen.</a:t>
                      </a:r>
                    </a:p>
                    <a:p>
                      <a:pPr>
                        <a:lnSpc>
                          <a:spcPct val="115000"/>
                        </a:lnSpc>
                        <a:spcAft>
                          <a:spcPts val="1000"/>
                        </a:spcAft>
                      </a:pPr>
                      <a:endParaRPr lang="de-DE" sz="1100" dirty="0">
                        <a:effectLst/>
                        <a:latin typeface="Calibri"/>
                        <a:ea typeface="Calibri"/>
                        <a:cs typeface="Times New Roman"/>
                      </a:endParaRPr>
                    </a:p>
                  </a:txBody>
                  <a:tcPr marL="0" marR="0" marT="0" marB="0">
                    <a:noFill/>
                  </a:tcPr>
                </a:tc>
                <a:tc hMerge="1">
                  <a:txBody>
                    <a:bodyPr/>
                    <a:lstStyle/>
                    <a:p>
                      <a:endParaRPr lang="de-DE"/>
                    </a:p>
                  </a:txBody>
                  <a:tcPr/>
                </a:tc>
                <a:extLst>
                  <a:ext uri="{0D108BD9-81ED-4DB2-BD59-A6C34878D82A}">
                    <a16:rowId xmlns:a16="http://schemas.microsoft.com/office/drawing/2014/main" val="10001"/>
                  </a:ext>
                </a:extLst>
              </a:tr>
            </a:tbl>
          </a:graphicData>
        </a:graphic>
      </p:graphicFrame>
      <p:pic>
        <p:nvPicPr>
          <p:cNvPr id="49" name="Bild 5" descr="Ritt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0550" y="1727201"/>
            <a:ext cx="2228850" cy="2228850"/>
          </a:xfrm>
          <a:prstGeom prst="rect">
            <a:avLst/>
          </a:prstGeom>
          <a:noFill/>
          <a:extLst>
            <a:ext uri="{909E8E84-426E-40DD-AFC4-6F175D3DCCD1}">
              <a14:hiddenFill xmlns:a14="http://schemas.microsoft.com/office/drawing/2010/main">
                <a:solidFill>
                  <a:srgbClr val="FFFFFF"/>
                </a:solidFill>
              </a14:hiddenFill>
            </a:ext>
          </a:extLst>
        </p:spPr>
      </p:pic>
      <p:pic>
        <p:nvPicPr>
          <p:cNvPr id="50" name="Bild 5" descr="Ritt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43125" y="1784351"/>
            <a:ext cx="2228850" cy="2228850"/>
          </a:xfrm>
          <a:prstGeom prst="rect">
            <a:avLst/>
          </a:prstGeom>
          <a:noFill/>
          <a:extLst>
            <a:ext uri="{909E8E84-426E-40DD-AFC4-6F175D3DCCD1}">
              <a14:hiddenFill xmlns:a14="http://schemas.microsoft.com/office/drawing/2010/main">
                <a:solidFill>
                  <a:srgbClr val="FFFFFF"/>
                </a:solidFill>
              </a14:hiddenFill>
            </a:ext>
          </a:extLst>
        </p:spPr>
      </p:pic>
      <p:pic>
        <p:nvPicPr>
          <p:cNvPr id="51" name="Bild 5" descr="Ritt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90950" y="1831976"/>
            <a:ext cx="222885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06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1992353046"/>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108566" name="think-cell Folie" r:id="rId5" imgW="0" imgH="0" progId="">
                  <p:embed/>
                </p:oleObj>
              </mc:Choice>
              <mc:Fallback>
                <p:oleObj name="think-cell Folie" r:id="rId5" imgW="0" imgH="0" progId="">
                  <p:embed/>
                  <p:pic>
                    <p:nvPicPr>
                      <p:cNvPr id="0" name="AutoShape 20"/>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3"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34"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pic>
        <p:nvPicPr>
          <p:cNvPr id="76823"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21" name="Rechteck 20"/>
          <p:cNvSpPr/>
          <p:nvPr/>
        </p:nvSpPr>
        <p:spPr>
          <a:xfrm>
            <a:off x="211324" y="1534892"/>
            <a:ext cx="6444963" cy="292388"/>
          </a:xfrm>
          <a:prstGeom prst="rect">
            <a:avLst/>
          </a:prstGeom>
        </p:spPr>
        <p:txBody>
          <a:bodyPr wrap="square">
            <a:spAutoFit/>
          </a:bodyPr>
          <a:lstStyle/>
          <a:p>
            <a:pPr>
              <a:spcAft>
                <a:spcPts val="300"/>
              </a:spcAft>
            </a:pPr>
            <a:r>
              <a:rPr lang="de-DE" sz="1300" b="1" dirty="0" smtClean="0">
                <a:solidFill>
                  <a:schemeClr val="tx1">
                    <a:lumMod val="75000"/>
                    <a:lumOff val="25000"/>
                  </a:schemeClr>
                </a:solidFill>
                <a:latin typeface="Comic Sans MS" panose="030F0702030302020204" pitchFamily="66" charset="0"/>
              </a:rPr>
              <a:t>Kontaktdaten Pädagogische Fachkräfte</a:t>
            </a:r>
            <a:endParaRPr lang="de-DE" sz="1300" b="1" dirty="0">
              <a:solidFill>
                <a:schemeClr val="tx1">
                  <a:lumMod val="75000"/>
                  <a:lumOff val="25000"/>
                </a:schemeClr>
              </a:solidFill>
              <a:latin typeface="Comic Sans MS" panose="030F0702030302020204" pitchFamily="66" charset="0"/>
            </a:endParaRPr>
          </a:p>
        </p:txBody>
      </p:sp>
      <p:sp>
        <p:nvSpPr>
          <p:cNvPr id="3" name="Rectangle 1"/>
          <p:cNvSpPr>
            <a:spLocks noChangeArrowheads="1"/>
          </p:cNvSpPr>
          <p:nvPr/>
        </p:nvSpPr>
        <p:spPr bwMode="auto">
          <a:xfrm>
            <a:off x="0" y="-323166"/>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chemeClr val="tx1"/>
                </a:solidFill>
                <a:effectLst/>
                <a:latin typeface="Arial" charset="0"/>
                <a:cs typeface="Arial" charset="0"/>
              </a:rPr>
              <a:t/>
            </a:r>
            <a:br>
              <a:rPr kumimoji="0" lang="de-DE" altLang="de-DE" sz="1800" b="0" i="0" u="none" strike="noStrike" cap="none" normalizeH="0" baseline="0" dirty="0" smtClean="0">
                <a:ln>
                  <a:noFill/>
                </a:ln>
                <a:solidFill>
                  <a:schemeClr val="tx1"/>
                </a:solidFill>
                <a:effectLst/>
                <a:latin typeface="Arial" charset="0"/>
                <a:cs typeface="Arial" charset="0"/>
              </a:rPr>
            </a:br>
            <a:endParaRPr kumimoji="0" lang="de-DE" altLang="de-DE" sz="1800" b="0" i="0" u="none" strike="noStrike" cap="none" normalizeH="0" baseline="0" dirty="0" smtClean="0">
              <a:ln>
                <a:noFill/>
              </a:ln>
              <a:solidFill>
                <a:schemeClr val="tx1"/>
              </a:solidFill>
              <a:effectLst/>
              <a:latin typeface="Arial" charset="0"/>
              <a:cs typeface="Arial"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3749852464"/>
              </p:ext>
            </p:extLst>
          </p:nvPr>
        </p:nvGraphicFramePr>
        <p:xfrm>
          <a:off x="306252" y="1859565"/>
          <a:ext cx="6265999" cy="3666024"/>
        </p:xfrm>
        <a:graphic>
          <a:graphicData uri="http://schemas.openxmlformats.org/drawingml/2006/table">
            <a:tbl>
              <a:tblPr firstRow="1" bandRow="1">
                <a:tableStyleId>{5FD0F851-EC5A-4D38-B0AD-8093EC10F338}</a:tableStyleId>
              </a:tblPr>
              <a:tblGrid>
                <a:gridCol w="1846398">
                  <a:extLst>
                    <a:ext uri="{9D8B030D-6E8A-4147-A177-3AD203B41FA5}">
                      <a16:colId xmlns:a16="http://schemas.microsoft.com/office/drawing/2014/main" val="20000"/>
                    </a:ext>
                  </a:extLst>
                </a:gridCol>
                <a:gridCol w="1618440">
                  <a:extLst>
                    <a:ext uri="{9D8B030D-6E8A-4147-A177-3AD203B41FA5}">
                      <a16:colId xmlns:a16="http://schemas.microsoft.com/office/drawing/2014/main" val="20001"/>
                    </a:ext>
                  </a:extLst>
                </a:gridCol>
                <a:gridCol w="2801161">
                  <a:extLst>
                    <a:ext uri="{9D8B030D-6E8A-4147-A177-3AD203B41FA5}">
                      <a16:colId xmlns:a16="http://schemas.microsoft.com/office/drawing/2014/main" val="20002"/>
                    </a:ext>
                  </a:extLst>
                </a:gridCol>
              </a:tblGrid>
              <a:tr h="302190">
                <a:tc>
                  <a:txBody>
                    <a:bodyPr/>
                    <a:lstStyle/>
                    <a:p>
                      <a:r>
                        <a:rPr lang="de-DE" sz="1400" dirty="0" smtClean="0">
                          <a:solidFill>
                            <a:schemeClr val="bg1"/>
                          </a:solidFill>
                          <a:latin typeface="Calibri" panose="020F0502020204030204" pitchFamily="34" charset="0"/>
                        </a:rPr>
                        <a:t>Name</a:t>
                      </a:r>
                      <a:endParaRPr lang="de-DE" sz="1400" dirty="0">
                        <a:solidFill>
                          <a:schemeClr val="bg1"/>
                        </a:solidFill>
                        <a:latin typeface="Calibri" panose="020F0502020204030204" pitchFamily="34" charset="0"/>
                      </a:endParaRPr>
                    </a:p>
                  </a:txBody>
                  <a:tcPr anchor="ct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B050"/>
                    </a:solidFill>
                  </a:tcPr>
                </a:tc>
                <a:tc>
                  <a:txBody>
                    <a:bodyPr/>
                    <a:lstStyle/>
                    <a:p>
                      <a:r>
                        <a:rPr lang="de-DE" sz="1400" dirty="0" smtClean="0">
                          <a:solidFill>
                            <a:schemeClr val="bg1"/>
                          </a:solidFill>
                          <a:latin typeface="Calibri" panose="020F0502020204030204" pitchFamily="34" charset="0"/>
                        </a:rPr>
                        <a:t>Telefonnummer</a:t>
                      </a:r>
                      <a:endParaRPr lang="de-DE" sz="1400" dirty="0">
                        <a:solidFill>
                          <a:schemeClr val="bg1"/>
                        </a:solidFill>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B050"/>
                    </a:solidFill>
                  </a:tcPr>
                </a:tc>
                <a:tc>
                  <a:txBody>
                    <a:bodyPr/>
                    <a:lstStyle/>
                    <a:p>
                      <a:r>
                        <a:rPr lang="de-DE" sz="1400" dirty="0" smtClean="0">
                          <a:solidFill>
                            <a:schemeClr val="bg1"/>
                          </a:solidFill>
                          <a:latin typeface="Calibri" panose="020F0502020204030204" pitchFamily="34" charset="0"/>
                        </a:rPr>
                        <a:t>E-Mail</a:t>
                      </a:r>
                      <a:endParaRPr lang="de-DE" sz="1400" dirty="0">
                        <a:solidFill>
                          <a:schemeClr val="bg1"/>
                        </a:solidFill>
                        <a:latin typeface="Calibri" panose="020F0502020204030204" pitchFamily="34" charset="0"/>
                      </a:endParaRPr>
                    </a:p>
                  </a:txBody>
                  <a:tcPr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0"/>
                  </a:ext>
                </a:extLst>
              </a:tr>
              <a:tr h="302190">
                <a:tc>
                  <a:txBody>
                    <a:bodyPr/>
                    <a:lstStyle/>
                    <a:p>
                      <a:r>
                        <a:rPr lang="de-DE" sz="1400" dirty="0" smtClean="0">
                          <a:solidFill>
                            <a:schemeClr val="tx1">
                              <a:lumMod val="75000"/>
                              <a:lumOff val="25000"/>
                            </a:schemeClr>
                          </a:solidFill>
                          <a:latin typeface="Calibri" panose="020F0502020204030204" pitchFamily="34" charset="0"/>
                          <a:cs typeface="Arial" charset="0"/>
                        </a:rPr>
                        <a:t>Büro</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r>
                        <a:rPr lang="de-DE" sz="1400" dirty="0" smtClean="0">
                          <a:solidFill>
                            <a:schemeClr val="tx1">
                              <a:lumMod val="75000"/>
                              <a:lumOff val="25000"/>
                            </a:schemeClr>
                          </a:solidFill>
                          <a:latin typeface="Calibri" panose="020F0502020204030204" pitchFamily="34" charset="0"/>
                        </a:rPr>
                        <a:t>0711 / 21657097</a:t>
                      </a:r>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C1FAB8"/>
                    </a:solidFill>
                  </a:tcPr>
                </a:tc>
                <a:extLst>
                  <a:ext uri="{0D108BD9-81ED-4DB2-BD59-A6C34878D82A}">
                    <a16:rowId xmlns:a16="http://schemas.microsoft.com/office/drawing/2014/main" val="10001"/>
                  </a:ext>
                </a:extLst>
              </a:tr>
              <a:tr h="404664">
                <a:tc>
                  <a:txBody>
                    <a:bodyPr/>
                    <a:lstStyle/>
                    <a:p>
                      <a:r>
                        <a:rPr lang="de-DE" sz="1400" dirty="0" smtClean="0">
                          <a:solidFill>
                            <a:schemeClr val="tx1">
                              <a:lumMod val="75000"/>
                              <a:lumOff val="25000"/>
                            </a:schemeClr>
                          </a:solidFill>
                          <a:latin typeface="Calibri" panose="020F0502020204030204" pitchFamily="34" charset="0"/>
                        </a:rPr>
                        <a:t>Ausflugshandy</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D6D6D6"/>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altLang="de-DE" sz="1400" dirty="0" smtClean="0">
                          <a:solidFill>
                            <a:schemeClr val="tx1">
                              <a:lumMod val="75000"/>
                              <a:lumOff val="25000"/>
                            </a:schemeClr>
                          </a:solidFill>
                          <a:latin typeface="Calibri" panose="020F0502020204030204" pitchFamily="34" charset="0"/>
                          <a:cs typeface="Arial" charset="0"/>
                        </a:rPr>
                        <a:t>0176 /</a:t>
                      </a:r>
                      <a:r>
                        <a:rPr lang="de-DE" altLang="de-DE" sz="1400" baseline="0" dirty="0" smtClean="0">
                          <a:solidFill>
                            <a:schemeClr val="tx1">
                              <a:lumMod val="75000"/>
                              <a:lumOff val="25000"/>
                            </a:schemeClr>
                          </a:solidFill>
                          <a:latin typeface="Calibri" panose="020F0502020204030204" pitchFamily="34" charset="0"/>
                          <a:cs typeface="Arial" charset="0"/>
                        </a:rPr>
                        <a:t> 81892094</a:t>
                      </a:r>
                      <a:endParaRPr lang="de-DE" sz="1400" dirty="0" smtClean="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D6D6D6"/>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D6D6D6"/>
                    </a:solidFill>
                  </a:tcPr>
                </a:tc>
                <a:extLst>
                  <a:ext uri="{0D108BD9-81ED-4DB2-BD59-A6C34878D82A}">
                    <a16:rowId xmlns:a16="http://schemas.microsoft.com/office/drawing/2014/main" val="10002"/>
                  </a:ext>
                </a:extLst>
              </a:tr>
              <a:tr h="295806">
                <a:tc>
                  <a:txBody>
                    <a:bodyPr/>
                    <a:lstStyle/>
                    <a:p>
                      <a:r>
                        <a:rPr lang="de-DE" sz="1400" dirty="0" smtClean="0">
                          <a:solidFill>
                            <a:schemeClr val="tx1">
                              <a:lumMod val="75000"/>
                              <a:lumOff val="25000"/>
                            </a:schemeClr>
                          </a:solidFill>
                          <a:latin typeface="Calibri" panose="020F0502020204030204" pitchFamily="34" charset="0"/>
                        </a:rPr>
                        <a:t>Jasmin Grenzbach</a:t>
                      </a:r>
                    </a:p>
                    <a:p>
                      <a:r>
                        <a:rPr lang="de-DE" sz="1400" dirty="0" smtClean="0">
                          <a:solidFill>
                            <a:schemeClr val="tx1">
                              <a:lumMod val="75000"/>
                              <a:lumOff val="25000"/>
                            </a:schemeClr>
                          </a:solidFill>
                          <a:latin typeface="Calibri" panose="020F0502020204030204" pitchFamily="34" charset="0"/>
                        </a:rPr>
                        <a:t>Teamleitung  GTS</a:t>
                      </a:r>
                      <a:endParaRPr lang="de-DE" sz="1400" dirty="0">
                        <a:solidFill>
                          <a:schemeClr val="tx1">
                            <a:lumMod val="75000"/>
                            <a:lumOff val="25000"/>
                          </a:schemeClr>
                        </a:solidFill>
                        <a:latin typeface="Calibri" panose="020F0502020204030204" pitchFamily="34" charset="0"/>
                      </a:endParaRPr>
                    </a:p>
                  </a:txBody>
                  <a:tcPr anchor="ct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dirty="0" smtClean="0">
                          <a:solidFill>
                            <a:schemeClr val="tx1">
                              <a:lumMod val="75000"/>
                              <a:lumOff val="25000"/>
                            </a:schemeClr>
                          </a:solidFill>
                          <a:latin typeface="Calibri" panose="020F0502020204030204" pitchFamily="34" charset="0"/>
                        </a:rPr>
                        <a:t>0176 / 81887846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r>
                        <a:rPr lang="de-DE" sz="1400" dirty="0" smtClean="0">
                          <a:solidFill>
                            <a:schemeClr val="tx1">
                              <a:lumMod val="75000"/>
                              <a:lumOff val="25000"/>
                            </a:schemeClr>
                          </a:solidFill>
                          <a:latin typeface="Calibri" panose="020F0502020204030204" pitchFamily="34" charset="0"/>
                        </a:rPr>
                        <a:t>jasmin.grenzbach@mmgh.de</a:t>
                      </a:r>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C1FAB8"/>
                    </a:solidFill>
                  </a:tcPr>
                </a:tc>
                <a:extLst>
                  <a:ext uri="{0D108BD9-81ED-4DB2-BD59-A6C34878D82A}">
                    <a16:rowId xmlns:a16="http://schemas.microsoft.com/office/drawing/2014/main" val="10003"/>
                  </a:ext>
                </a:extLst>
              </a:tr>
              <a:tr h="288000">
                <a:tc>
                  <a:txBody>
                    <a:bodyPr/>
                    <a:lstStyle/>
                    <a:p>
                      <a:r>
                        <a:rPr lang="de-DE" sz="1400" dirty="0" smtClean="0">
                          <a:solidFill>
                            <a:schemeClr val="tx1">
                              <a:lumMod val="75000"/>
                              <a:lumOff val="25000"/>
                            </a:schemeClr>
                          </a:solidFill>
                          <a:latin typeface="Calibri" panose="020F0502020204030204" pitchFamily="34" charset="0"/>
                        </a:rPr>
                        <a:t>Hayri Kurt</a:t>
                      </a:r>
                      <a:endParaRPr lang="de-DE" sz="1400" dirty="0">
                        <a:solidFill>
                          <a:schemeClr val="tx1">
                            <a:lumMod val="75000"/>
                            <a:lumOff val="25000"/>
                          </a:schemeClr>
                        </a:solidFill>
                        <a:latin typeface="Calibri" panose="020F0502020204030204" pitchFamily="34" charset="0"/>
                      </a:endParaRPr>
                    </a:p>
                  </a:txBody>
                  <a:tcPr anchor="ct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D6D6D6"/>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dirty="0" smtClean="0">
                          <a:solidFill>
                            <a:schemeClr val="tx1">
                              <a:lumMod val="75000"/>
                              <a:lumOff val="25000"/>
                            </a:schemeClr>
                          </a:solidFill>
                          <a:latin typeface="Calibri" panose="020F0502020204030204" pitchFamily="34" charset="0"/>
                        </a:rPr>
                        <a:t>0176 /</a:t>
                      </a:r>
                      <a:r>
                        <a:rPr lang="de-DE" sz="1400" baseline="0" dirty="0" smtClean="0">
                          <a:solidFill>
                            <a:schemeClr val="tx1">
                              <a:lumMod val="75000"/>
                              <a:lumOff val="25000"/>
                            </a:schemeClr>
                          </a:solidFill>
                          <a:latin typeface="Calibri" panose="020F0502020204030204" pitchFamily="34" charset="0"/>
                        </a:rPr>
                        <a:t> 90976397</a:t>
                      </a:r>
                      <a:endParaRPr lang="de-DE" sz="1400" dirty="0" smtClean="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D6D6D6"/>
                    </a:solidFill>
                  </a:tcPr>
                </a:tc>
                <a:tc>
                  <a:txBody>
                    <a:bodyPr/>
                    <a:lstStyle/>
                    <a:p>
                      <a:r>
                        <a:rPr lang="de-DE" sz="1400" dirty="0" smtClean="0">
                          <a:solidFill>
                            <a:schemeClr val="tx1">
                              <a:lumMod val="75000"/>
                              <a:lumOff val="25000"/>
                            </a:schemeClr>
                          </a:solidFill>
                          <a:latin typeface="Calibri" panose="020F0502020204030204" pitchFamily="34" charset="0"/>
                        </a:rPr>
                        <a:t>hayri.kurt@mmgh.de</a:t>
                      </a:r>
                      <a:endParaRPr lang="de-DE" sz="1400" dirty="0">
                        <a:solidFill>
                          <a:schemeClr val="tx1">
                            <a:lumMod val="75000"/>
                            <a:lumOff val="25000"/>
                          </a:schemeClr>
                        </a:solidFill>
                        <a:latin typeface="Calibri" panose="020F0502020204030204" pitchFamily="34" charset="0"/>
                      </a:endParaRPr>
                    </a:p>
                  </a:txBody>
                  <a:tcPr anchor="ct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D6D6D6"/>
                    </a:solidFill>
                  </a:tcPr>
                </a:tc>
                <a:extLst>
                  <a:ext uri="{0D108BD9-81ED-4DB2-BD59-A6C34878D82A}">
                    <a16:rowId xmlns:a16="http://schemas.microsoft.com/office/drawing/2014/main" val="10004"/>
                  </a:ext>
                </a:extLst>
              </a:tr>
              <a:tr h="302190">
                <a:tc>
                  <a:txBody>
                    <a:bodyPr/>
                    <a:lstStyle/>
                    <a:p>
                      <a:r>
                        <a:rPr lang="de-DE" sz="1400" dirty="0" smtClean="0">
                          <a:solidFill>
                            <a:schemeClr val="tx1">
                              <a:lumMod val="75000"/>
                              <a:lumOff val="25000"/>
                            </a:schemeClr>
                          </a:solidFill>
                          <a:latin typeface="Calibri" panose="020F0502020204030204" pitchFamily="34" charset="0"/>
                        </a:rPr>
                        <a:t>Anda-Lena</a:t>
                      </a:r>
                      <a:r>
                        <a:rPr lang="de-DE" sz="1400" baseline="0" dirty="0" smtClean="0">
                          <a:solidFill>
                            <a:schemeClr val="tx1">
                              <a:lumMod val="75000"/>
                              <a:lumOff val="25000"/>
                            </a:schemeClr>
                          </a:solidFill>
                          <a:latin typeface="Calibri" panose="020F0502020204030204" pitchFamily="34" charset="0"/>
                        </a:rPr>
                        <a:t> </a:t>
                      </a:r>
                      <a:r>
                        <a:rPr lang="de-DE" sz="1400" dirty="0" smtClean="0">
                          <a:solidFill>
                            <a:schemeClr val="tx1">
                              <a:lumMod val="75000"/>
                              <a:lumOff val="25000"/>
                            </a:schemeClr>
                          </a:solidFill>
                          <a:latin typeface="Calibri" panose="020F0502020204030204" pitchFamily="34" charset="0"/>
                        </a:rPr>
                        <a:t> </a:t>
                      </a:r>
                      <a:r>
                        <a:rPr lang="de-DE" sz="1400" dirty="0" err="1" smtClean="0">
                          <a:solidFill>
                            <a:schemeClr val="tx1">
                              <a:lumMod val="75000"/>
                              <a:lumOff val="25000"/>
                            </a:schemeClr>
                          </a:solidFill>
                          <a:latin typeface="Calibri" panose="020F0502020204030204" pitchFamily="34" charset="0"/>
                        </a:rPr>
                        <a:t>Kalnins</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andalena.kalnins@mmgh.de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1FAB8"/>
                    </a:solidFill>
                  </a:tcPr>
                </a:tc>
                <a:extLst>
                  <a:ext uri="{0D108BD9-81ED-4DB2-BD59-A6C34878D82A}">
                    <a16:rowId xmlns:a16="http://schemas.microsoft.com/office/drawing/2014/main" val="10005"/>
                  </a:ext>
                </a:extLst>
              </a:tr>
              <a:tr h="302190">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400" dirty="0" smtClean="0">
                          <a:solidFill>
                            <a:schemeClr val="tx1">
                              <a:lumMod val="75000"/>
                              <a:lumOff val="25000"/>
                            </a:schemeClr>
                          </a:solidFill>
                          <a:latin typeface="Calibri" panose="020F0502020204030204" pitchFamily="34" charset="0"/>
                        </a:rPr>
                        <a:t>Rolf Haller</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rolf.haller@mmgh.de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6D6D6"/>
                    </a:solidFill>
                  </a:tcPr>
                </a:tc>
                <a:extLst>
                  <a:ext uri="{0D108BD9-81ED-4DB2-BD59-A6C34878D82A}">
                    <a16:rowId xmlns:a16="http://schemas.microsoft.com/office/drawing/2014/main" val="10006"/>
                  </a:ext>
                </a:extLst>
              </a:tr>
              <a:tr h="302190">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400" dirty="0" smtClean="0">
                          <a:solidFill>
                            <a:schemeClr val="tx1">
                              <a:lumMod val="75000"/>
                              <a:lumOff val="25000"/>
                            </a:schemeClr>
                          </a:solidFill>
                          <a:latin typeface="Calibri" panose="020F0502020204030204" pitchFamily="34" charset="0"/>
                        </a:rPr>
                        <a:t>Nathalia Khan</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nathalia.khan@mmgh.de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1FAB8"/>
                    </a:solidFill>
                  </a:tcPr>
                </a:tc>
                <a:extLst>
                  <a:ext uri="{0D108BD9-81ED-4DB2-BD59-A6C34878D82A}">
                    <a16:rowId xmlns:a16="http://schemas.microsoft.com/office/drawing/2014/main" val="10007"/>
                  </a:ext>
                </a:extLst>
              </a:tr>
              <a:tr h="302190">
                <a:tc>
                  <a:txBody>
                    <a:bodyPr/>
                    <a:lstStyle/>
                    <a:p>
                      <a:r>
                        <a:rPr lang="de-DE" sz="1400" dirty="0" smtClean="0">
                          <a:solidFill>
                            <a:schemeClr val="tx1">
                              <a:lumMod val="75000"/>
                              <a:lumOff val="25000"/>
                            </a:schemeClr>
                          </a:solidFill>
                          <a:latin typeface="Calibri" panose="020F0502020204030204" pitchFamily="34" charset="0"/>
                        </a:rPr>
                        <a:t>Aileen </a:t>
                      </a:r>
                      <a:r>
                        <a:rPr lang="de-DE" sz="1400" dirty="0" err="1" smtClean="0">
                          <a:solidFill>
                            <a:schemeClr val="tx1">
                              <a:lumMod val="75000"/>
                              <a:lumOff val="25000"/>
                            </a:schemeClr>
                          </a:solidFill>
                          <a:latin typeface="Calibri" panose="020F0502020204030204" pitchFamily="34" charset="0"/>
                        </a:rPr>
                        <a:t>Gregorowitsch</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aileen.gregorowitsch@mmgh.de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6D6D6"/>
                    </a:solidFill>
                  </a:tcPr>
                </a:tc>
                <a:extLst>
                  <a:ext uri="{0D108BD9-81ED-4DB2-BD59-A6C34878D82A}">
                    <a16:rowId xmlns:a16="http://schemas.microsoft.com/office/drawing/2014/main" val="10008"/>
                  </a:ext>
                </a:extLst>
              </a:tr>
              <a:tr h="302190">
                <a:tc>
                  <a:txBody>
                    <a:bodyPr/>
                    <a:lstStyle/>
                    <a:p>
                      <a:r>
                        <a:rPr lang="de-DE" sz="1400" dirty="0" smtClean="0">
                          <a:solidFill>
                            <a:schemeClr val="tx1">
                              <a:lumMod val="75000"/>
                              <a:lumOff val="25000"/>
                            </a:schemeClr>
                          </a:solidFill>
                          <a:latin typeface="Calibri" panose="020F0502020204030204" pitchFamily="34" charset="0"/>
                        </a:rPr>
                        <a:t>Regina</a:t>
                      </a:r>
                      <a:r>
                        <a:rPr lang="de-DE" sz="1400" baseline="0" dirty="0" smtClean="0">
                          <a:solidFill>
                            <a:schemeClr val="tx1">
                              <a:lumMod val="75000"/>
                              <a:lumOff val="25000"/>
                            </a:schemeClr>
                          </a:solidFill>
                          <a:latin typeface="Calibri" panose="020F0502020204030204" pitchFamily="34" charset="0"/>
                        </a:rPr>
                        <a:t> </a:t>
                      </a:r>
                      <a:r>
                        <a:rPr lang="de-DE" sz="1400" baseline="0" dirty="0" err="1" smtClean="0">
                          <a:solidFill>
                            <a:schemeClr val="tx1">
                              <a:lumMod val="75000"/>
                              <a:lumOff val="25000"/>
                            </a:schemeClr>
                          </a:solidFill>
                          <a:latin typeface="Calibri" panose="020F0502020204030204" pitchFamily="34" charset="0"/>
                        </a:rPr>
                        <a:t>Gromes</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regina.gromes@mmgh.de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1FAB8"/>
                    </a:solidFill>
                  </a:tcPr>
                </a:tc>
                <a:extLst>
                  <a:ext uri="{0D108BD9-81ED-4DB2-BD59-A6C34878D82A}">
                    <a16:rowId xmlns:a16="http://schemas.microsoft.com/office/drawing/2014/main" val="10009"/>
                  </a:ext>
                </a:extLst>
              </a:tr>
              <a:tr h="302190">
                <a:tc>
                  <a:txBody>
                    <a:bodyPr/>
                    <a:lstStyle/>
                    <a:p>
                      <a:r>
                        <a:rPr lang="de-DE" sz="1400" dirty="0" smtClean="0">
                          <a:solidFill>
                            <a:schemeClr val="tx1">
                              <a:lumMod val="75000"/>
                              <a:lumOff val="25000"/>
                            </a:schemeClr>
                          </a:solidFill>
                          <a:latin typeface="Calibri" panose="020F0502020204030204" pitchFamily="34" charset="0"/>
                        </a:rPr>
                        <a:t>Angela Rudolph</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angela.rudolph@mmgh.de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6D6D6"/>
                    </a:solidFill>
                  </a:tcPr>
                </a:tc>
                <a:extLst>
                  <a:ext uri="{0D108BD9-81ED-4DB2-BD59-A6C34878D82A}">
                    <a16:rowId xmlns:a16="http://schemas.microsoft.com/office/drawing/2014/main" val="10010"/>
                  </a:ext>
                </a:extLst>
              </a:tr>
            </a:tbl>
          </a:graphicData>
        </a:graphic>
      </p:graphicFrame>
      <p:sp>
        <p:nvSpPr>
          <p:cNvPr id="31" name="Rechteck 30"/>
          <p:cNvSpPr/>
          <p:nvPr/>
        </p:nvSpPr>
        <p:spPr>
          <a:xfrm>
            <a:off x="249101" y="6348232"/>
            <a:ext cx="6444963" cy="530915"/>
          </a:xfrm>
          <a:prstGeom prst="rect">
            <a:avLst/>
          </a:prstGeom>
        </p:spPr>
        <p:txBody>
          <a:bodyPr wrap="square">
            <a:spAutoFit/>
          </a:bodyPr>
          <a:lstStyle/>
          <a:p>
            <a:pPr>
              <a:spcAft>
                <a:spcPts val="300"/>
              </a:spcAft>
            </a:pPr>
            <a:endParaRPr lang="de-DE" sz="1300" b="1" dirty="0" smtClean="0">
              <a:solidFill>
                <a:schemeClr val="tx1">
                  <a:lumMod val="75000"/>
                  <a:lumOff val="25000"/>
                </a:schemeClr>
              </a:solidFill>
              <a:latin typeface="Comic Sans MS" panose="030F0702030302020204" pitchFamily="66" charset="0"/>
            </a:endParaRPr>
          </a:p>
          <a:p>
            <a:pPr>
              <a:spcAft>
                <a:spcPts val="300"/>
              </a:spcAft>
            </a:pPr>
            <a:r>
              <a:rPr lang="de-DE" sz="1300" b="1" dirty="0" smtClean="0">
                <a:solidFill>
                  <a:schemeClr val="tx1">
                    <a:lumMod val="75000"/>
                    <a:lumOff val="25000"/>
                  </a:schemeClr>
                </a:solidFill>
                <a:latin typeface="Comic Sans MS" panose="030F0702030302020204" pitchFamily="66" charset="0"/>
              </a:rPr>
              <a:t>Kontaktdaten </a:t>
            </a:r>
            <a:r>
              <a:rPr lang="de-DE" sz="1300" b="1" dirty="0">
                <a:solidFill>
                  <a:schemeClr val="tx1">
                    <a:lumMod val="75000"/>
                    <a:lumOff val="25000"/>
                  </a:schemeClr>
                </a:solidFill>
                <a:latin typeface="Comic Sans MS" panose="030F0702030302020204" pitchFamily="66" charset="0"/>
              </a:rPr>
              <a:t>Caterer </a:t>
            </a:r>
            <a:r>
              <a:rPr lang="de-DE" sz="1300" dirty="0">
                <a:solidFill>
                  <a:schemeClr val="tx1">
                    <a:lumMod val="75000"/>
                    <a:lumOff val="25000"/>
                  </a:schemeClr>
                </a:solidFill>
                <a:latin typeface="Comic Sans MS" panose="030F0702030302020204" pitchFamily="66" charset="0"/>
              </a:rPr>
              <a:t>(Mittagessen):</a:t>
            </a:r>
          </a:p>
        </p:txBody>
      </p:sp>
      <p:graphicFrame>
        <p:nvGraphicFramePr>
          <p:cNvPr id="32" name="Tabelle 31"/>
          <p:cNvGraphicFramePr>
            <a:graphicFrameLocks noGrp="1"/>
          </p:cNvGraphicFramePr>
          <p:nvPr>
            <p:extLst>
              <p:ext uri="{D42A27DB-BD31-4B8C-83A1-F6EECF244321}">
                <p14:modId xmlns:p14="http://schemas.microsoft.com/office/powerpoint/2010/main" val="2168421131"/>
              </p:ext>
            </p:extLst>
          </p:nvPr>
        </p:nvGraphicFramePr>
        <p:xfrm>
          <a:off x="306252" y="6925325"/>
          <a:ext cx="6265999" cy="822960"/>
        </p:xfrm>
        <a:graphic>
          <a:graphicData uri="http://schemas.openxmlformats.org/drawingml/2006/table">
            <a:tbl>
              <a:tblPr firstRow="1" bandRow="1">
                <a:tableStyleId>{5FD0F851-EC5A-4D38-B0AD-8093EC10F338}</a:tableStyleId>
              </a:tblPr>
              <a:tblGrid>
                <a:gridCol w="1559102">
                  <a:extLst>
                    <a:ext uri="{9D8B030D-6E8A-4147-A177-3AD203B41FA5}">
                      <a16:colId xmlns:a16="http://schemas.microsoft.com/office/drawing/2014/main" val="20000"/>
                    </a:ext>
                  </a:extLst>
                </a:gridCol>
                <a:gridCol w="1905736">
                  <a:extLst>
                    <a:ext uri="{9D8B030D-6E8A-4147-A177-3AD203B41FA5}">
                      <a16:colId xmlns:a16="http://schemas.microsoft.com/office/drawing/2014/main" val="20001"/>
                    </a:ext>
                  </a:extLst>
                </a:gridCol>
                <a:gridCol w="2801161">
                  <a:extLst>
                    <a:ext uri="{9D8B030D-6E8A-4147-A177-3AD203B41FA5}">
                      <a16:colId xmlns:a16="http://schemas.microsoft.com/office/drawing/2014/main" val="20002"/>
                    </a:ext>
                  </a:extLst>
                </a:gridCol>
              </a:tblGrid>
              <a:tr h="0">
                <a:tc>
                  <a:txBody>
                    <a:bodyPr/>
                    <a:lstStyle/>
                    <a:p>
                      <a:r>
                        <a:rPr lang="de-DE" sz="1400" dirty="0" smtClean="0">
                          <a:solidFill>
                            <a:schemeClr val="bg1"/>
                          </a:solidFill>
                          <a:latin typeface="Calibri" panose="020F0502020204030204" pitchFamily="34" charset="0"/>
                        </a:rPr>
                        <a:t>Name</a:t>
                      </a:r>
                      <a:endParaRPr lang="de-DE" sz="1400" dirty="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tc>
                  <a:txBody>
                    <a:bodyPr/>
                    <a:lstStyle/>
                    <a:p>
                      <a:r>
                        <a:rPr lang="de-DE" sz="1400" dirty="0" smtClean="0">
                          <a:solidFill>
                            <a:schemeClr val="bg1"/>
                          </a:solidFill>
                          <a:latin typeface="Calibri" panose="020F0502020204030204" pitchFamily="34" charset="0"/>
                        </a:rPr>
                        <a:t>Telefonnummer</a:t>
                      </a:r>
                      <a:endParaRPr lang="de-DE" sz="1400" dirty="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tc>
                  <a:txBody>
                    <a:bodyPr/>
                    <a:lstStyle/>
                    <a:p>
                      <a:r>
                        <a:rPr lang="de-DE" sz="1400" smtClean="0">
                          <a:solidFill>
                            <a:schemeClr val="bg1"/>
                          </a:solidFill>
                          <a:latin typeface="Calibri" panose="020F0502020204030204" pitchFamily="34" charset="0"/>
                        </a:rPr>
                        <a:t>E-Mail</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extLst>
                  <a:ext uri="{0D108BD9-81ED-4DB2-BD59-A6C34878D82A}">
                    <a16:rowId xmlns:a16="http://schemas.microsoft.com/office/drawing/2014/main" val="10000"/>
                  </a:ext>
                </a:extLst>
              </a:tr>
              <a:tr h="401607">
                <a:tc>
                  <a:txBody>
                    <a:bodyPr/>
                    <a:lstStyle/>
                    <a:p>
                      <a:r>
                        <a:rPr lang="de-DE" sz="1400" dirty="0" smtClean="0">
                          <a:solidFill>
                            <a:schemeClr val="tx1">
                              <a:lumMod val="75000"/>
                              <a:lumOff val="25000"/>
                            </a:schemeClr>
                          </a:solidFill>
                          <a:latin typeface="Calibri" panose="020F0502020204030204" pitchFamily="34" charset="0"/>
                        </a:rPr>
                        <a:t>Herr</a:t>
                      </a:r>
                      <a:r>
                        <a:rPr lang="de-DE" sz="1400" baseline="0" dirty="0" smtClean="0">
                          <a:solidFill>
                            <a:schemeClr val="tx1">
                              <a:lumMod val="75000"/>
                              <a:lumOff val="25000"/>
                            </a:schemeClr>
                          </a:solidFill>
                          <a:latin typeface="Calibri" panose="020F0502020204030204" pitchFamily="34" charset="0"/>
                        </a:rPr>
                        <a:t> Rödl</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tc>
                  <a:txBody>
                    <a:bodyPr/>
                    <a:lstStyle/>
                    <a:p>
                      <a:r>
                        <a:rPr lang="de-DE" sz="1400" dirty="0" smtClean="0">
                          <a:solidFill>
                            <a:schemeClr val="tx1">
                              <a:lumMod val="75000"/>
                              <a:lumOff val="25000"/>
                            </a:schemeClr>
                          </a:solidFill>
                          <a:latin typeface="Calibri" panose="020F0502020204030204" pitchFamily="34" charset="0"/>
                        </a:rPr>
                        <a:t>0711/92582-35</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tc>
                  <a:txBody>
                    <a:bodyPr/>
                    <a:lstStyle/>
                    <a:p>
                      <a:r>
                        <a:rPr lang="de-DE" sz="1400" dirty="0" smtClean="0">
                          <a:solidFill>
                            <a:schemeClr val="tx1">
                              <a:lumMod val="75000"/>
                              <a:lumOff val="25000"/>
                            </a:schemeClr>
                          </a:solidFill>
                          <a:latin typeface="Calibri" panose="020F0502020204030204" pitchFamily="34" charset="0"/>
                        </a:rPr>
                        <a:t>menueservice@malteser-stuttgart.de</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extLst>
                  <a:ext uri="{0D108BD9-81ED-4DB2-BD59-A6C34878D82A}">
                    <a16:rowId xmlns:a16="http://schemas.microsoft.com/office/drawing/2014/main" val="10001"/>
                  </a:ext>
                </a:extLst>
              </a:tr>
            </a:tbl>
          </a:graphicData>
        </a:graphic>
      </p:graphicFrame>
      <p:sp>
        <p:nvSpPr>
          <p:cNvPr id="35" name="Rechteck 34"/>
          <p:cNvSpPr/>
          <p:nvPr/>
        </p:nvSpPr>
        <p:spPr>
          <a:xfrm>
            <a:off x="211324" y="8139330"/>
            <a:ext cx="6444963" cy="292388"/>
          </a:xfrm>
          <a:prstGeom prst="rect">
            <a:avLst/>
          </a:prstGeom>
        </p:spPr>
        <p:txBody>
          <a:bodyPr wrap="square">
            <a:spAutoFit/>
          </a:bodyPr>
          <a:lstStyle/>
          <a:p>
            <a:pPr>
              <a:spcAft>
                <a:spcPts val="300"/>
              </a:spcAft>
            </a:pPr>
            <a:r>
              <a:rPr lang="de-DE" sz="1300" b="1">
                <a:solidFill>
                  <a:schemeClr val="tx1">
                    <a:lumMod val="75000"/>
                    <a:lumOff val="25000"/>
                  </a:schemeClr>
                </a:solidFill>
                <a:latin typeface="Comic Sans MS" panose="030F0702030302020204" pitchFamily="66" charset="0"/>
              </a:rPr>
              <a:t>Kontaktdaten unseres </a:t>
            </a:r>
            <a:r>
              <a:rPr lang="de-DE" sz="1300" b="1" smtClean="0">
                <a:solidFill>
                  <a:schemeClr val="tx1">
                    <a:lumMod val="75000"/>
                    <a:lumOff val="25000"/>
                  </a:schemeClr>
                </a:solidFill>
                <a:latin typeface="Comic Sans MS" panose="030F0702030302020204" pitchFamily="66" charset="0"/>
              </a:rPr>
              <a:t>Hausmeisters</a:t>
            </a:r>
            <a:endParaRPr lang="de-DE" sz="1300" b="1">
              <a:solidFill>
                <a:schemeClr val="tx1">
                  <a:lumMod val="75000"/>
                  <a:lumOff val="25000"/>
                </a:schemeClr>
              </a:solidFill>
              <a:latin typeface="Comic Sans MS" panose="030F0702030302020204" pitchFamily="66" charset="0"/>
            </a:endParaRPr>
          </a:p>
        </p:txBody>
      </p:sp>
      <p:graphicFrame>
        <p:nvGraphicFramePr>
          <p:cNvPr id="36" name="Tabelle 35"/>
          <p:cNvGraphicFramePr>
            <a:graphicFrameLocks noGrp="1"/>
          </p:cNvGraphicFramePr>
          <p:nvPr>
            <p:extLst>
              <p:ext uri="{D42A27DB-BD31-4B8C-83A1-F6EECF244321}">
                <p14:modId xmlns:p14="http://schemas.microsoft.com/office/powerpoint/2010/main" val="1344455311"/>
              </p:ext>
            </p:extLst>
          </p:nvPr>
        </p:nvGraphicFramePr>
        <p:xfrm>
          <a:off x="306252" y="8485639"/>
          <a:ext cx="6265999" cy="741680"/>
        </p:xfrm>
        <a:graphic>
          <a:graphicData uri="http://schemas.openxmlformats.org/drawingml/2006/table">
            <a:tbl>
              <a:tblPr firstRow="1" bandRow="1">
                <a:tableStyleId>{5FD0F851-EC5A-4D38-B0AD-8093EC10F338}</a:tableStyleId>
              </a:tblPr>
              <a:tblGrid>
                <a:gridCol w="1559102">
                  <a:extLst>
                    <a:ext uri="{9D8B030D-6E8A-4147-A177-3AD203B41FA5}">
                      <a16:colId xmlns:a16="http://schemas.microsoft.com/office/drawing/2014/main" val="20000"/>
                    </a:ext>
                  </a:extLst>
                </a:gridCol>
                <a:gridCol w="1905736">
                  <a:extLst>
                    <a:ext uri="{9D8B030D-6E8A-4147-A177-3AD203B41FA5}">
                      <a16:colId xmlns:a16="http://schemas.microsoft.com/office/drawing/2014/main" val="20001"/>
                    </a:ext>
                  </a:extLst>
                </a:gridCol>
                <a:gridCol w="2801161">
                  <a:extLst>
                    <a:ext uri="{9D8B030D-6E8A-4147-A177-3AD203B41FA5}">
                      <a16:colId xmlns:a16="http://schemas.microsoft.com/office/drawing/2014/main" val="20002"/>
                    </a:ext>
                  </a:extLst>
                </a:gridCol>
              </a:tblGrid>
              <a:tr h="370840">
                <a:tc>
                  <a:txBody>
                    <a:bodyPr/>
                    <a:lstStyle/>
                    <a:p>
                      <a:r>
                        <a:rPr lang="de-DE" sz="1400" dirty="0" smtClean="0">
                          <a:solidFill>
                            <a:schemeClr val="bg1"/>
                          </a:solidFill>
                          <a:latin typeface="Calibri" panose="020F0502020204030204" pitchFamily="34" charset="0"/>
                        </a:rPr>
                        <a:t>Name</a:t>
                      </a:r>
                      <a:endParaRPr lang="de-DE" sz="1400" dirty="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tc>
                  <a:txBody>
                    <a:bodyPr/>
                    <a:lstStyle/>
                    <a:p>
                      <a:r>
                        <a:rPr lang="de-DE" sz="1400" smtClean="0">
                          <a:solidFill>
                            <a:schemeClr val="bg1"/>
                          </a:solidFill>
                          <a:latin typeface="Calibri" panose="020F0502020204030204" pitchFamily="34" charset="0"/>
                        </a:rPr>
                        <a:t>Telefonnummer</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tc>
                  <a:txBody>
                    <a:bodyPr/>
                    <a:lstStyle/>
                    <a:p>
                      <a:r>
                        <a:rPr lang="de-DE" sz="1400" smtClean="0">
                          <a:solidFill>
                            <a:schemeClr val="bg1"/>
                          </a:solidFill>
                          <a:latin typeface="Calibri" panose="020F0502020204030204" pitchFamily="34" charset="0"/>
                        </a:rPr>
                        <a:t>E-Mail</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extLst>
                  <a:ext uri="{0D108BD9-81ED-4DB2-BD59-A6C34878D82A}">
                    <a16:rowId xmlns:a16="http://schemas.microsoft.com/office/drawing/2014/main" val="10000"/>
                  </a:ext>
                </a:extLst>
              </a:tr>
              <a:tr h="370840">
                <a:tc>
                  <a:txBody>
                    <a:bodyPr/>
                    <a:lstStyle/>
                    <a:p>
                      <a:r>
                        <a:rPr lang="de-DE" sz="1400" smtClean="0">
                          <a:solidFill>
                            <a:schemeClr val="tx1">
                              <a:lumMod val="75000"/>
                              <a:lumOff val="25000"/>
                            </a:schemeClr>
                          </a:solidFill>
                        </a:rPr>
                        <a:t>Werner Blanz</a:t>
                      </a:r>
                      <a:endParaRPr lang="de-DE" sz="140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tc>
                  <a:txBody>
                    <a:bodyPr/>
                    <a:lstStyle/>
                    <a:p>
                      <a:r>
                        <a:rPr lang="de-DE" sz="1400" dirty="0" smtClean="0">
                          <a:solidFill>
                            <a:schemeClr val="tx1">
                              <a:lumMod val="75000"/>
                              <a:lumOff val="25000"/>
                            </a:schemeClr>
                          </a:solidFill>
                          <a:latin typeface="Calibri" panose="020F0502020204030204" pitchFamily="34" charset="0"/>
                        </a:rPr>
                        <a:t>0151 / 194 184 42</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extLst>
                  <a:ext uri="{0D108BD9-81ED-4DB2-BD59-A6C34878D82A}">
                    <a16:rowId xmlns:a16="http://schemas.microsoft.com/office/drawing/2014/main" val="10001"/>
                  </a:ext>
                </a:extLst>
              </a:tr>
            </a:tbl>
          </a:graphicData>
        </a:graphic>
      </p:graphicFrame>
      <p:sp>
        <p:nvSpPr>
          <p:cNvPr id="25" name="Rechteck 24"/>
          <p:cNvSpPr/>
          <p:nvPr/>
        </p:nvSpPr>
        <p:spPr>
          <a:xfrm>
            <a:off x="4705688" y="1055951"/>
            <a:ext cx="1007003" cy="369332"/>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sz="1800" b="1" dirty="0" smtClean="0">
                <a:solidFill>
                  <a:schemeClr val="bg1"/>
                </a:solidFill>
                <a:latin typeface="Comic Sans MS" panose="030F0702030302020204" pitchFamily="66" charset="0"/>
              </a:rPr>
              <a:t>Herbst</a:t>
            </a:r>
            <a:endParaRPr lang="de-DE" sz="1800" dirty="0">
              <a:solidFill>
                <a:schemeClr val="bg1"/>
              </a:solidFill>
              <a:latin typeface="Comic Sans MS" panose="030F0702030302020204" pitchFamily="66" charset="0"/>
            </a:endParaRPr>
          </a:p>
        </p:txBody>
      </p:sp>
      <p:grpSp>
        <p:nvGrpSpPr>
          <p:cNvPr id="2" name="Gruppieren 27"/>
          <p:cNvGrpSpPr/>
          <p:nvPr/>
        </p:nvGrpSpPr>
        <p:grpSpPr>
          <a:xfrm>
            <a:off x="2339287" y="1062047"/>
            <a:ext cx="4506521" cy="406906"/>
            <a:chOff x="2351479" y="1055951"/>
            <a:chExt cx="4506521" cy="406906"/>
          </a:xfrm>
        </p:grpSpPr>
        <p:sp>
          <p:nvSpPr>
            <p:cNvPr id="29" name="Rechteck 28"/>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0" name="Textfeld 29"/>
            <p:cNvSpPr txBox="1"/>
            <p:nvPr/>
          </p:nvSpPr>
          <p:spPr>
            <a:xfrm>
              <a:off x="2351479" y="1186190"/>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spTree>
    <p:extLst>
      <p:ext uri="{BB962C8B-B14F-4D97-AF65-F5344CB8AC3E}">
        <p14:creationId xmlns:p14="http://schemas.microsoft.com/office/powerpoint/2010/main" val="3938451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endParaRPr lang="de-DE" dirty="0">
              <a:solidFill>
                <a:prstClr val="black"/>
              </a:solidFill>
            </a:endParaRPr>
          </a:p>
        </p:txBody>
      </p:sp>
      <p:sp>
        <p:nvSpPr>
          <p:cNvPr id="3" name="Titel 2"/>
          <p:cNvSpPr>
            <a:spLocks noGrp="1"/>
          </p:cNvSpPr>
          <p:nvPr>
            <p:ph type="title"/>
          </p:nvPr>
        </p:nvSpPr>
        <p:spPr/>
        <p:txBody>
          <a:bodyPr/>
          <a:lstStyle/>
          <a:p>
            <a:endParaRPr lang="de-D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6393050" y="9609140"/>
            <a:ext cx="188286" cy="442000"/>
          </a:xfrm>
        </p:spPr>
        <p:txBody>
          <a:bodyPr lIns="20976" tIns="10488" rIns="20976" bIns="10488"/>
          <a:lstStyle/>
          <a:p>
            <a:pPr algn="r"/>
            <a:r>
              <a:rPr lang="de-DE" sz="1400" dirty="0">
                <a:solidFill>
                  <a:prstClr val="black"/>
                </a:solidFill>
              </a:rPr>
              <a:t>1</a:t>
            </a:r>
          </a:p>
        </p:txBody>
      </p:sp>
      <p:sp>
        <p:nvSpPr>
          <p:cNvPr id="4" name="Textfeld 3"/>
          <p:cNvSpPr txBox="1"/>
          <p:nvPr/>
        </p:nvSpPr>
        <p:spPr>
          <a:xfrm>
            <a:off x="435203" y="2468880"/>
            <a:ext cx="5691278" cy="6734792"/>
          </a:xfrm>
          <a:prstGeom prst="rect">
            <a:avLst/>
          </a:prstGeom>
          <a:noFill/>
        </p:spPr>
        <p:txBody>
          <a:bodyPr wrap="square" lIns="0" tIns="0" rIns="0" bIns="0" rtlCol="0">
            <a:spAutoFit/>
          </a:bodyPr>
          <a:lstStyle/>
          <a:p>
            <a:r>
              <a:rPr lang="de-DE" sz="1100" dirty="0"/>
              <a:t>Liebe Kinder, liebe Eltern</a:t>
            </a:r>
            <a:r>
              <a:rPr lang="de-DE" sz="1100" dirty="0" smtClean="0"/>
              <a:t>,</a:t>
            </a:r>
          </a:p>
          <a:p>
            <a:endParaRPr lang="de-DE" sz="1100" dirty="0"/>
          </a:p>
          <a:p>
            <a:r>
              <a:rPr lang="de-DE" sz="1100" dirty="0"/>
              <a:t>in den </a:t>
            </a:r>
            <a:r>
              <a:rPr lang="de-DE" sz="1100" dirty="0" smtClean="0"/>
              <a:t>Herbstferien </a:t>
            </a:r>
            <a:r>
              <a:rPr lang="de-DE" sz="1100" dirty="0"/>
              <a:t>werden uns – man lese und staune -  Ritter begegnen und wenn man ganz genau hinschaut, dann sieht der Pavillon doch eigentlich auch aus wie eine kleine Burg, oder?</a:t>
            </a:r>
          </a:p>
          <a:p>
            <a:r>
              <a:rPr lang="de-DE" sz="1100" dirty="0"/>
              <a:t>Rund um das Thema Ritter – hierzu werden wir spielen, basteln, uns verkleiden und die passende   Mitmachausstellung im Alten Schloss in Stuttgart gemeinsam besuchen.</a:t>
            </a:r>
          </a:p>
          <a:p>
            <a:r>
              <a:rPr lang="de-DE" sz="1100" dirty="0"/>
              <a:t>Um ein Ritter zu werden, musste man zu Ritterszeiten etwa 14 Jahre üben und lernen. </a:t>
            </a:r>
            <a:endParaRPr lang="de-DE" sz="1100" dirty="0" smtClean="0"/>
          </a:p>
          <a:p>
            <a:r>
              <a:rPr lang="de-DE" sz="1100" dirty="0" smtClean="0"/>
              <a:t>Man </a:t>
            </a:r>
            <a:r>
              <a:rPr lang="de-DE" sz="1100" dirty="0"/>
              <a:t>lernte reiten, mit Pfeil und Bogen zu schießen, sich gut zu benehmen und die Rüstung zu tragen. </a:t>
            </a:r>
            <a:r>
              <a:rPr lang="de-DE" sz="1100" dirty="0" smtClean="0"/>
              <a:t>Das </a:t>
            </a:r>
            <a:r>
              <a:rPr lang="de-DE" sz="1100" dirty="0"/>
              <a:t>gute Benehmen, z.B. bei Tisch wurde ja kürzlich erst im Knigge Kurs gelernt, so dass wir uns in den Ferien zunächst einmal mit der Kleidung und der Rüstung der Ritter beschäftigen. </a:t>
            </a:r>
            <a:r>
              <a:rPr lang="de-DE" sz="1100" dirty="0" smtClean="0"/>
              <a:t>Der </a:t>
            </a:r>
            <a:r>
              <a:rPr lang="de-DE" sz="1100" dirty="0"/>
              <a:t>Ritterhelm steht hier ganz vorne an. Wir entwerfen eigene Ritterhelme und basteln diese dann aus unterschiedlichen Materialien nach.  Passend dazu entwerfen und nähen wir  Wappenröcke – der Wappenrock  diente in früheren Zeiten dazu, die Ritter in ihren Rüstungen unterscheiden zu können und er zeigte auch, woher der Ritter kam. In ihren Rüstungen </a:t>
            </a:r>
            <a:r>
              <a:rPr lang="de-DE" sz="1100" dirty="0" smtClean="0"/>
              <a:t>sahen </a:t>
            </a:r>
            <a:r>
              <a:rPr lang="de-DE" sz="1100" dirty="0"/>
              <a:t>die Ritter damals alle ziemlich gleich aus, und ohne Wappenrock wusste keiner  wer unter der Rüstung steckt! </a:t>
            </a:r>
          </a:p>
          <a:p>
            <a:r>
              <a:rPr lang="de-DE" sz="1100" dirty="0"/>
              <a:t>Wer nicht gerne einen Helm trägt, ist eingeladen sich aus schönen Stoffen Haarkränze oder Gürtel zu flechten, oder aber auch ein altbekanntes Ritterspiel zu basteln. Am Freitag machen wir uns dann auf zur Mitmachausstellung ins Alte Schloss nach Stuttgart. Diese passt ganz genau zu unserem Thema und  die Ausstellung verspricht toll zu werden</a:t>
            </a:r>
            <a:r>
              <a:rPr lang="de-DE" sz="1100" dirty="0" smtClean="0"/>
              <a:t>:</a:t>
            </a:r>
          </a:p>
          <a:p>
            <a:endParaRPr lang="de-DE" sz="1100" dirty="0"/>
          </a:p>
          <a:p>
            <a:r>
              <a:rPr lang="de-DE" sz="1100" i="1" dirty="0"/>
              <a:t>„Willkommen auf der Burg! Auf einer Fläche von über 1.000 m² wird im Alten Schloss das Mittelalter lebendig! Im Rahmen der großen Mitmachausstellung "Die Ritter. Leben auf der Burg" tauchen Jungen und Mädchen ab vier Jahren in die Welt des 12. und 13. Jahrhunderts ein. Hier erfahren sie durch eigenes Ausprobieren, Erleben und Entdecken, wie Menschen zur Zeit der Staufer gearbeitet, gegessen und ihre Freizeit verbracht haben. Inszenierungen, interaktive Stationen und spannende Originalobjekte machen den Alltag auf der Burg kindgerecht erlebbar</a:t>
            </a:r>
            <a:r>
              <a:rPr lang="de-DE" sz="1100" i="1" dirty="0" smtClean="0"/>
              <a:t>….“ ( Flyer Mitmachausstellung Ritter und Burgen)</a:t>
            </a:r>
          </a:p>
          <a:p>
            <a:endParaRPr lang="de-DE" sz="1100" dirty="0"/>
          </a:p>
          <a:p>
            <a:r>
              <a:rPr lang="de-DE" sz="1100" dirty="0"/>
              <a:t>Wir freuen uns auf drei </a:t>
            </a:r>
            <a:r>
              <a:rPr lang="de-DE" sz="1100" dirty="0" smtClean="0"/>
              <a:t>spannende Tage </a:t>
            </a:r>
            <a:r>
              <a:rPr lang="de-DE" sz="1100" dirty="0"/>
              <a:t>mit Euch, liebe Kinder und wünschen Ihnen, liebe Eltern bis dahin alles </a:t>
            </a:r>
            <a:r>
              <a:rPr lang="de-DE" sz="1100" dirty="0" smtClean="0"/>
              <a:t>Gute.</a:t>
            </a:r>
          </a:p>
          <a:p>
            <a:endParaRPr lang="de-DE" sz="1100" dirty="0"/>
          </a:p>
          <a:p>
            <a:r>
              <a:rPr lang="de-DE" sz="1100" dirty="0"/>
              <a:t>Mit freundlichen Grüßen</a:t>
            </a:r>
          </a:p>
          <a:p>
            <a:r>
              <a:rPr lang="de-DE" sz="1100" dirty="0"/>
              <a:t>		</a:t>
            </a:r>
            <a:endParaRPr lang="de-DE" sz="1100" dirty="0" smtClean="0"/>
          </a:p>
          <a:p>
            <a:endParaRPr lang="de-DE" sz="1100" dirty="0" smtClean="0"/>
          </a:p>
          <a:p>
            <a:r>
              <a:rPr lang="de-DE" sz="1100" dirty="0" smtClean="0"/>
              <a:t>                           </a:t>
            </a:r>
            <a:r>
              <a:rPr lang="de-DE" sz="1100" u="sng" dirty="0" smtClean="0"/>
              <a:t> Jasmin </a:t>
            </a:r>
            <a:r>
              <a:rPr lang="de-DE" sz="1100" u="sng" dirty="0"/>
              <a:t>Grenzbach</a:t>
            </a:r>
            <a:r>
              <a:rPr lang="de-DE" sz="1100" dirty="0"/>
              <a:t>	 </a:t>
            </a:r>
            <a:r>
              <a:rPr lang="de-DE" sz="1100" dirty="0" smtClean="0"/>
              <a:t>                 </a:t>
            </a:r>
            <a:r>
              <a:rPr lang="de-DE" sz="1100" u="sng" dirty="0" smtClean="0"/>
              <a:t>Angelika </a:t>
            </a:r>
            <a:r>
              <a:rPr lang="de-DE" sz="1100" u="sng" dirty="0"/>
              <a:t>Müller-</a:t>
            </a:r>
            <a:r>
              <a:rPr lang="de-DE" sz="1100" u="sng" dirty="0" err="1"/>
              <a:t>Zastrau</a:t>
            </a:r>
            <a:r>
              <a:rPr lang="de-DE" sz="1100" u="sng" dirty="0"/>
              <a:t/>
            </a:r>
            <a:br>
              <a:rPr lang="de-DE" sz="1100" u="sng" dirty="0"/>
            </a:br>
            <a:r>
              <a:rPr lang="de-DE" sz="1100" u="sng" dirty="0" smtClean="0"/>
              <a:t> </a:t>
            </a:r>
            <a:r>
              <a:rPr lang="de-DE" sz="1100" dirty="0" smtClean="0"/>
              <a:t>                         Teamleitung </a:t>
            </a:r>
            <a:r>
              <a:rPr lang="de-DE" sz="1100" dirty="0" err="1" smtClean="0"/>
              <a:t>Ganztag</a:t>
            </a:r>
            <a:r>
              <a:rPr lang="de-DE" sz="1100" dirty="0" smtClean="0"/>
              <a:t>	                             Rektorin</a:t>
            </a:r>
            <a:endParaRPr lang="de-DE" sz="1100" dirty="0"/>
          </a:p>
          <a:p>
            <a:pPr>
              <a:lnSpc>
                <a:spcPct val="108000"/>
              </a:lnSpc>
              <a:spcAft>
                <a:spcPts val="1008"/>
              </a:spcAft>
            </a:pPr>
            <a:r>
              <a:rPr lang="de-DE" sz="800" dirty="0" smtClean="0"/>
              <a:t>  </a:t>
            </a:r>
            <a:endParaRPr lang="de-DE" sz="800" dirty="0"/>
          </a:p>
        </p:txBody>
      </p:sp>
      <p:grpSp>
        <p:nvGrpSpPr>
          <p:cNvPr id="5" name="Gruppieren 4"/>
          <p:cNvGrpSpPr/>
          <p:nvPr/>
        </p:nvGrpSpPr>
        <p:grpSpPr>
          <a:xfrm>
            <a:off x="153268" y="26282"/>
            <a:ext cx="6275465" cy="1479573"/>
            <a:chOff x="153268" y="26282"/>
            <a:chExt cx="6275465" cy="1479573"/>
          </a:xfrm>
        </p:grpSpPr>
        <p:pic>
          <p:nvPicPr>
            <p:cNvPr id="6"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2"/>
            <a:srcRect/>
            <a:stretch>
              <a:fillRect/>
            </a:stretch>
          </p:blipFill>
          <p:spPr bwMode="auto">
            <a:xfrm>
              <a:off x="153268" y="26282"/>
              <a:ext cx="4235284" cy="1479573"/>
            </a:xfrm>
            <a:prstGeom prst="rect">
              <a:avLst/>
            </a:prstGeom>
            <a:noFill/>
          </p:spPr>
        </p:pic>
        <p:pic>
          <p:nvPicPr>
            <p:cNvPr id="7" name="Picture 61" descr="G:\Weitere Aufträge\1 Montessori - Müller-Zastrau\Urkunde und Anmeldung Multikulti\logo stj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1510" y="330200"/>
              <a:ext cx="1217223" cy="7014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50281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20622373"/>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81471" name="think-cell Folie" r:id="rId5" imgW="0" imgH="0" progId="">
                  <p:embed/>
                </p:oleObj>
              </mc:Choice>
              <mc:Fallback>
                <p:oleObj name="think-cell Folie" r:id="rId5" imgW="0" imgH="0" progId="">
                  <p:embed/>
                  <p:pic>
                    <p:nvPicPr>
                      <p:cNvPr id="0" name="AutoShape 57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hteck 1"/>
          <p:cNvSpPr/>
          <p:nvPr/>
        </p:nvSpPr>
        <p:spPr>
          <a:xfrm>
            <a:off x="211324" y="1549941"/>
            <a:ext cx="6444963" cy="8322791"/>
          </a:xfrm>
          <a:prstGeom prst="rect">
            <a:avLst/>
          </a:prstGeom>
        </p:spPr>
        <p:txBody>
          <a:bodyPr wrap="square">
            <a:spAutoFit/>
          </a:bodyPr>
          <a:lstStyle/>
          <a:p>
            <a:endParaRPr lang="de-DE" sz="1400" b="1" dirty="0" smtClean="0">
              <a:solidFill>
                <a:schemeClr val="tx1">
                  <a:lumMod val="75000"/>
                  <a:lumOff val="25000"/>
                </a:schemeClr>
              </a:solidFill>
              <a:latin typeface="Comic Sans MS" panose="030F0702030302020204" pitchFamily="66" charset="0"/>
            </a:endParaRPr>
          </a:p>
          <a:p>
            <a:r>
              <a:rPr lang="de-DE" sz="1400" b="1" dirty="0" smtClean="0">
                <a:solidFill>
                  <a:schemeClr val="tx1">
                    <a:lumMod val="75000"/>
                    <a:lumOff val="25000"/>
                  </a:schemeClr>
                </a:solidFill>
                <a:latin typeface="Comic Sans MS" panose="030F0702030302020204" pitchFamily="66" charset="0"/>
              </a:rPr>
              <a:t> </a:t>
            </a:r>
            <a:endParaRPr lang="de-DE" sz="1400" b="1" dirty="0">
              <a:solidFill>
                <a:schemeClr val="tx1">
                  <a:lumMod val="75000"/>
                  <a:lumOff val="25000"/>
                </a:schemeClr>
              </a:solidFill>
              <a:latin typeface="Comic Sans MS" panose="030F0702030302020204" pitchFamily="66" charset="0"/>
            </a:endParaRPr>
          </a:p>
          <a:p>
            <a:r>
              <a:rPr lang="de-DE" sz="1400" dirty="0">
                <a:solidFill>
                  <a:schemeClr val="tx1">
                    <a:lumMod val="75000"/>
                    <a:lumOff val="25000"/>
                  </a:schemeClr>
                </a:solidFill>
                <a:latin typeface="Comic Sans MS" panose="030F0702030302020204" pitchFamily="66" charset="0"/>
              </a:rPr>
              <a:t>H</a:t>
            </a:r>
            <a:r>
              <a:rPr lang="de-DE" sz="1400" dirty="0" smtClean="0">
                <a:solidFill>
                  <a:schemeClr val="tx1">
                    <a:lumMod val="75000"/>
                    <a:lumOff val="25000"/>
                  </a:schemeClr>
                </a:solidFill>
                <a:latin typeface="Comic Sans MS" panose="030F0702030302020204" pitchFamily="66" charset="0"/>
              </a:rPr>
              <a:t>ier </a:t>
            </a:r>
            <a:r>
              <a:rPr lang="de-DE" sz="1400" dirty="0">
                <a:solidFill>
                  <a:schemeClr val="tx1">
                    <a:lumMod val="75000"/>
                    <a:lumOff val="25000"/>
                  </a:schemeClr>
                </a:solidFill>
                <a:latin typeface="Comic Sans MS" panose="030F0702030302020204" pitchFamily="66" charset="0"/>
              </a:rPr>
              <a:t>erhalten </a:t>
            </a:r>
            <a:r>
              <a:rPr lang="de-DE" sz="1400" dirty="0" smtClean="0">
                <a:solidFill>
                  <a:schemeClr val="tx1">
                    <a:lumMod val="75000"/>
                    <a:lumOff val="25000"/>
                  </a:schemeClr>
                </a:solidFill>
                <a:latin typeface="Comic Sans MS" panose="030F0702030302020204" pitchFamily="66" charset="0"/>
              </a:rPr>
              <a:t>Sie/Ihr </a:t>
            </a:r>
            <a:r>
              <a:rPr lang="de-DE" sz="1400" dirty="0">
                <a:solidFill>
                  <a:schemeClr val="tx1">
                    <a:lumMod val="75000"/>
                    <a:lumOff val="25000"/>
                  </a:schemeClr>
                </a:solidFill>
                <a:latin typeface="Comic Sans MS" panose="030F0702030302020204" pitchFamily="66" charset="0"/>
              </a:rPr>
              <a:t>nun </a:t>
            </a:r>
            <a:r>
              <a:rPr lang="de-DE" sz="1400" dirty="0" smtClean="0">
                <a:solidFill>
                  <a:schemeClr val="tx1">
                    <a:lumMod val="75000"/>
                    <a:lumOff val="25000"/>
                  </a:schemeClr>
                </a:solidFill>
                <a:latin typeface="Comic Sans MS" panose="030F0702030302020204" pitchFamily="66" charset="0"/>
              </a:rPr>
              <a:t>das	                          für die Herbstferien . Wir </a:t>
            </a:r>
            <a:r>
              <a:rPr lang="de-DE" sz="1400" dirty="0">
                <a:solidFill>
                  <a:schemeClr val="tx1">
                    <a:lumMod val="75000"/>
                    <a:lumOff val="25000"/>
                  </a:schemeClr>
                </a:solidFill>
                <a:latin typeface="Comic Sans MS" panose="030F0702030302020204" pitchFamily="66" charset="0"/>
              </a:rPr>
              <a:t>wollen Ihnen und E</a:t>
            </a:r>
            <a:r>
              <a:rPr lang="de-DE" sz="1400" dirty="0" smtClean="0">
                <a:solidFill>
                  <a:schemeClr val="tx1">
                    <a:lumMod val="75000"/>
                    <a:lumOff val="25000"/>
                  </a:schemeClr>
                </a:solidFill>
                <a:latin typeface="Comic Sans MS" panose="030F0702030302020204" pitchFamily="66" charset="0"/>
              </a:rPr>
              <a:t>uch </a:t>
            </a:r>
            <a:r>
              <a:rPr lang="de-DE" sz="1400" dirty="0">
                <a:solidFill>
                  <a:schemeClr val="tx1">
                    <a:lumMod val="75000"/>
                    <a:lumOff val="25000"/>
                  </a:schemeClr>
                </a:solidFill>
                <a:latin typeface="Comic Sans MS" panose="030F0702030302020204" pitchFamily="66" charset="0"/>
              </a:rPr>
              <a:t>zunächst </a:t>
            </a:r>
            <a:r>
              <a:rPr lang="de-DE" sz="1400" dirty="0" smtClean="0">
                <a:solidFill>
                  <a:schemeClr val="tx1">
                    <a:lumMod val="75000"/>
                    <a:lumOff val="25000"/>
                  </a:schemeClr>
                </a:solidFill>
                <a:latin typeface="Comic Sans MS" panose="030F0702030302020204" pitchFamily="66" charset="0"/>
              </a:rPr>
              <a:t>wieder </a:t>
            </a:r>
            <a:r>
              <a:rPr lang="de-DE" sz="1400" dirty="0">
                <a:solidFill>
                  <a:schemeClr val="tx1">
                    <a:lumMod val="75000"/>
                    <a:lumOff val="25000"/>
                  </a:schemeClr>
                </a:solidFill>
                <a:latin typeface="Comic Sans MS" panose="030F0702030302020204" pitchFamily="66" charset="0"/>
              </a:rPr>
              <a:t>ein paar Grundstrukturen </a:t>
            </a:r>
            <a:r>
              <a:rPr lang="de-DE" sz="1400" dirty="0" smtClean="0">
                <a:solidFill>
                  <a:schemeClr val="tx1">
                    <a:lumMod val="75000"/>
                    <a:lumOff val="25000"/>
                  </a:schemeClr>
                </a:solidFill>
                <a:latin typeface="Comic Sans MS" panose="030F0702030302020204" pitchFamily="66" charset="0"/>
              </a:rPr>
              <a:t>unserer </a:t>
            </a:r>
            <a:r>
              <a:rPr lang="de-DE" sz="1400" dirty="0">
                <a:solidFill>
                  <a:schemeClr val="tx1">
                    <a:lumMod val="75000"/>
                    <a:lumOff val="25000"/>
                  </a:schemeClr>
                </a:solidFill>
                <a:latin typeface="Comic Sans MS" panose="030F0702030302020204" pitchFamily="66" charset="0"/>
              </a:rPr>
              <a:t>Ferienkonzeption vorstellen, denn die Ferientage haben einen klaren und immer wiederkehrenden Ablauf. </a:t>
            </a:r>
            <a:r>
              <a:rPr lang="de-DE" sz="1400" dirty="0" smtClean="0">
                <a:solidFill>
                  <a:schemeClr val="tx1">
                    <a:lumMod val="75000"/>
                    <a:lumOff val="25000"/>
                  </a:schemeClr>
                </a:solidFill>
                <a:latin typeface="Comic Sans MS" panose="030F0702030302020204" pitchFamily="66" charset="0"/>
              </a:rPr>
              <a:t>Das </a:t>
            </a:r>
            <a:r>
              <a:rPr lang="de-DE" sz="1400" dirty="0">
                <a:solidFill>
                  <a:schemeClr val="tx1">
                    <a:lumMod val="75000"/>
                    <a:lumOff val="25000"/>
                  </a:schemeClr>
                </a:solidFill>
                <a:latin typeface="Comic Sans MS" panose="030F0702030302020204" pitchFamily="66" charset="0"/>
              </a:rPr>
              <a:t>gibt Kindern Orientierung und Sicherheit. </a:t>
            </a:r>
            <a:endParaRPr lang="de-DE" sz="1400" dirty="0" smtClean="0">
              <a:solidFill>
                <a:schemeClr val="tx1">
                  <a:lumMod val="75000"/>
                  <a:lumOff val="25000"/>
                </a:schemeClr>
              </a:solidFill>
              <a:latin typeface="Comic Sans MS" panose="030F0702030302020204" pitchFamily="66" charset="0"/>
            </a:endParaRPr>
          </a:p>
          <a:p>
            <a:pPr>
              <a:spcBef>
                <a:spcPts val="200"/>
              </a:spcBef>
              <a:spcAft>
                <a:spcPts val="300"/>
              </a:spcAft>
            </a:pPr>
            <a:r>
              <a:rPr lang="de-DE" sz="1400" dirty="0" smtClean="0">
                <a:solidFill>
                  <a:schemeClr val="tx1">
                    <a:lumMod val="75000"/>
                    <a:lumOff val="25000"/>
                  </a:schemeClr>
                </a:solidFill>
              </a:rPr>
              <a:t> </a:t>
            </a:r>
          </a:p>
          <a:p>
            <a:pPr marL="285750" indent="-285750">
              <a:spcBef>
                <a:spcPts val="200"/>
              </a:spcBef>
              <a:spcAft>
                <a:spcPts val="400"/>
              </a:spcAft>
              <a:buClr>
                <a:srgbClr val="92D050"/>
              </a:buClr>
              <a:buFont typeface="Wingdings 3" panose="05040102010807070707" pitchFamily="18" charset="2"/>
              <a:buChar char="u"/>
            </a:pPr>
            <a:r>
              <a:rPr lang="de-DE" sz="1400" b="1" dirty="0" smtClean="0">
                <a:solidFill>
                  <a:schemeClr val="tx1">
                    <a:lumMod val="75000"/>
                    <a:lumOff val="25000"/>
                  </a:schemeClr>
                </a:solidFill>
                <a:latin typeface="Calibri" panose="020F0502020204030204" pitchFamily="34" charset="0"/>
              </a:rPr>
              <a:t>Aktive </a:t>
            </a:r>
            <a:r>
              <a:rPr lang="de-DE" sz="1400" b="1" dirty="0">
                <a:solidFill>
                  <a:schemeClr val="tx1">
                    <a:lumMod val="75000"/>
                    <a:lumOff val="25000"/>
                  </a:schemeClr>
                </a:solidFill>
                <a:latin typeface="Calibri" panose="020F0502020204030204" pitchFamily="34" charset="0"/>
              </a:rPr>
              <a:t>Mithilfe</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Neben allem Spiel und Spaß erwarten wir auch aktive Mithilfe der Kinder bei den anfallenden Aufgaben der Schule, zum Beispiel beim </a:t>
            </a:r>
            <a:r>
              <a:rPr lang="de-DE" sz="1300" dirty="0" smtClean="0">
                <a:solidFill>
                  <a:schemeClr val="tx1">
                    <a:lumMod val="75000"/>
                    <a:lumOff val="25000"/>
                  </a:schemeClr>
                </a:solidFill>
                <a:latin typeface="Calibri" panose="020F0502020204030204" pitchFamily="34" charset="0"/>
              </a:rPr>
              <a:t>Tischdecken </a:t>
            </a:r>
            <a:r>
              <a:rPr lang="de-DE" sz="1300" dirty="0">
                <a:solidFill>
                  <a:schemeClr val="tx1">
                    <a:lumMod val="75000"/>
                    <a:lumOff val="25000"/>
                  </a:schemeClr>
                </a:solidFill>
                <a:latin typeface="Calibri" panose="020F0502020204030204" pitchFamily="34" charset="0"/>
              </a:rPr>
              <a:t>und Abräumen,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der </a:t>
            </a:r>
            <a:r>
              <a:rPr lang="de-DE" sz="1300" dirty="0">
                <a:solidFill>
                  <a:schemeClr val="tx1">
                    <a:lumMod val="75000"/>
                    <a:lumOff val="25000"/>
                  </a:schemeClr>
                </a:solidFill>
                <a:latin typeface="Calibri" panose="020F0502020204030204" pitchFamily="34" charset="0"/>
              </a:rPr>
              <a:t>Vorbereitung des Frühstücks, beim Kehren, bei der Versorgung der Tiere,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beim </a:t>
            </a:r>
            <a:r>
              <a:rPr lang="de-DE" sz="1300" dirty="0">
                <a:solidFill>
                  <a:schemeClr val="tx1">
                    <a:lumMod val="75000"/>
                    <a:lumOff val="25000"/>
                  </a:schemeClr>
                </a:solidFill>
                <a:latin typeface="Calibri" panose="020F0502020204030204" pitchFamily="34" charset="0"/>
              </a:rPr>
              <a:t>Wässern der Pflanzen oder dem Bearbeiten der Beete</a:t>
            </a:r>
            <a:r>
              <a:rPr lang="de-DE" sz="1300" dirty="0" smtClean="0">
                <a:solidFill>
                  <a:schemeClr val="tx1">
                    <a:lumMod val="75000"/>
                    <a:lumOff val="25000"/>
                  </a:schemeClr>
                </a:solidFill>
                <a:latin typeface="Calibri" panose="020F0502020204030204" pitchFamily="34" charset="0"/>
              </a:rPr>
              <a:t>.</a:t>
            </a:r>
            <a:endParaRPr lang="de-DE" sz="1300" dirty="0">
              <a:solidFill>
                <a:schemeClr val="tx1">
                  <a:lumMod val="75000"/>
                  <a:lumOff val="25000"/>
                </a:schemeClr>
              </a:solidFill>
              <a:latin typeface="Calibri" panose="020F0502020204030204" pitchFamily="34" charset="0"/>
            </a:endParaRP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Sportangebote</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In allen Ferienprogrammen ist Sport ein wichtiger </a:t>
            </a:r>
            <a:r>
              <a:rPr lang="de-DE" sz="1300" dirty="0" smtClean="0">
                <a:solidFill>
                  <a:schemeClr val="tx1">
                    <a:lumMod val="75000"/>
                    <a:lumOff val="25000"/>
                  </a:schemeClr>
                </a:solidFill>
                <a:latin typeface="Calibri" panose="020F0502020204030204" pitchFamily="34" charset="0"/>
              </a:rPr>
              <a:t>Bestandteil. Damit </a:t>
            </a:r>
            <a:r>
              <a:rPr lang="de-DE" sz="1300" dirty="0">
                <a:solidFill>
                  <a:schemeClr val="tx1">
                    <a:lumMod val="75000"/>
                    <a:lumOff val="25000"/>
                  </a:schemeClr>
                </a:solidFill>
                <a:latin typeface="Calibri" panose="020F0502020204030204" pitchFamily="34" charset="0"/>
              </a:rPr>
              <a:t>wollen wir einen Beitrag zur Gesunderhaltung der Kinder leisten.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Außerdem </a:t>
            </a:r>
            <a:r>
              <a:rPr lang="de-DE" sz="1300" dirty="0">
                <a:solidFill>
                  <a:schemeClr val="tx1">
                    <a:lumMod val="75000"/>
                    <a:lumOff val="25000"/>
                  </a:schemeClr>
                </a:solidFill>
                <a:latin typeface="Calibri" panose="020F0502020204030204" pitchFamily="34" charset="0"/>
              </a:rPr>
              <a:t>ist die Maria Montessori Grundschule Hausen zertifizierte Schule mit sport- und bewegungserzieherischem Schwerpunkt. Wir führen diesen Teil des </a:t>
            </a:r>
            <a:r>
              <a:rPr lang="de-DE" sz="1300" dirty="0" smtClean="0">
                <a:solidFill>
                  <a:schemeClr val="tx1">
                    <a:lumMod val="75000"/>
                    <a:lumOff val="25000"/>
                  </a:schemeClr>
                </a:solidFill>
                <a:latin typeface="Calibri" panose="020F0502020204030204" pitchFamily="34" charset="0"/>
              </a:rPr>
              <a:t>Ferienprogramms </a:t>
            </a:r>
            <a:r>
              <a:rPr lang="de-DE" sz="1300" dirty="0">
                <a:solidFill>
                  <a:schemeClr val="tx1">
                    <a:lumMod val="75000"/>
                    <a:lumOff val="25000"/>
                  </a:schemeClr>
                </a:solidFill>
                <a:latin typeface="Calibri" panose="020F0502020204030204" pitchFamily="34" charset="0"/>
              </a:rPr>
              <a:t>nicht mehr extra auf, da er im Grundsatz verankert ist</a:t>
            </a:r>
            <a:r>
              <a:rPr lang="de-DE" sz="1300" dirty="0" smtClean="0">
                <a:solidFill>
                  <a:schemeClr val="tx1">
                    <a:lumMod val="75000"/>
                    <a:lumOff val="25000"/>
                  </a:schemeClr>
                </a:solidFill>
                <a:latin typeface="Calibri" panose="020F0502020204030204" pitchFamily="34" charset="0"/>
              </a:rPr>
              <a:t>.</a:t>
            </a:r>
            <a:endParaRPr lang="de-DE" sz="1300" dirty="0">
              <a:solidFill>
                <a:schemeClr val="tx1">
                  <a:lumMod val="75000"/>
                  <a:lumOff val="25000"/>
                </a:schemeClr>
              </a:solidFill>
              <a:latin typeface="Calibri" panose="020F0502020204030204" pitchFamily="34" charset="0"/>
            </a:endParaRP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Kontaktmöglichkeiten</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Wichtige Telefonnummern </a:t>
            </a:r>
            <a:r>
              <a:rPr lang="de-DE" sz="1300" dirty="0" smtClean="0">
                <a:solidFill>
                  <a:schemeClr val="tx1">
                    <a:lumMod val="75000"/>
                    <a:lumOff val="25000"/>
                  </a:schemeClr>
                </a:solidFill>
                <a:latin typeface="Calibri" panose="020F0502020204030204" pitchFamily="34" charset="0"/>
              </a:rPr>
              <a:t>finden Sie hier (Ausflugshandy 017690976397).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Mitarbeiterinnen </a:t>
            </a:r>
            <a:r>
              <a:rPr lang="de-DE" sz="1300" dirty="0">
                <a:solidFill>
                  <a:schemeClr val="tx1">
                    <a:lumMod val="75000"/>
                    <a:lumOff val="25000"/>
                  </a:schemeClr>
                </a:solidFill>
                <a:latin typeface="Calibri" panose="020F0502020204030204" pitchFamily="34" charset="0"/>
              </a:rPr>
              <a:t>und Mitarbeiter, die punktuell, also zeitlich begrenzt im Ferienprogramm helfen, stellen sich Ihnen und </a:t>
            </a:r>
            <a:r>
              <a:rPr lang="de-DE" sz="1300" dirty="0" smtClean="0">
                <a:solidFill>
                  <a:schemeClr val="tx1">
                    <a:lumMod val="75000"/>
                    <a:lumOff val="25000"/>
                  </a:schemeClr>
                </a:solidFill>
                <a:latin typeface="Calibri" panose="020F0502020204030204" pitchFamily="34" charset="0"/>
              </a:rPr>
              <a:t>euch </a:t>
            </a:r>
            <a:r>
              <a:rPr lang="de-DE" sz="1300" dirty="0">
                <a:solidFill>
                  <a:schemeClr val="tx1">
                    <a:lumMod val="75000"/>
                    <a:lumOff val="25000"/>
                  </a:schemeClr>
                </a:solidFill>
                <a:latin typeface="Calibri" panose="020F0502020204030204" pitchFamily="34" charset="0"/>
              </a:rPr>
              <a:t>in einem kleinen Lebenslauf vor.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In </a:t>
            </a:r>
            <a:r>
              <a:rPr lang="de-DE" sz="1300" dirty="0">
                <a:solidFill>
                  <a:schemeClr val="tx1">
                    <a:lumMod val="75000"/>
                    <a:lumOff val="25000"/>
                  </a:schemeClr>
                </a:solidFill>
                <a:latin typeface="Calibri" panose="020F0502020204030204" pitchFamily="34" charset="0"/>
              </a:rPr>
              <a:t>der Broschüre liegt der herausnehmbare Ferienplan, den </a:t>
            </a:r>
            <a:r>
              <a:rPr lang="de-DE" sz="1300" dirty="0" smtClean="0">
                <a:solidFill>
                  <a:schemeClr val="tx1">
                    <a:lumMod val="75000"/>
                    <a:lumOff val="25000"/>
                  </a:schemeClr>
                </a:solidFill>
                <a:latin typeface="Calibri" panose="020F0502020204030204" pitchFamily="34" charset="0"/>
              </a:rPr>
              <a:t>Sie/Ihr an </a:t>
            </a:r>
            <a:r>
              <a:rPr lang="de-DE" sz="1300" dirty="0">
                <a:solidFill>
                  <a:schemeClr val="tx1">
                    <a:lumMod val="75000"/>
                    <a:lumOff val="25000"/>
                  </a:schemeClr>
                </a:solidFill>
                <a:latin typeface="Calibri" panose="020F0502020204030204" pitchFamily="34" charset="0"/>
              </a:rPr>
              <a:t>markanter Stelle </a:t>
            </a:r>
            <a:r>
              <a:rPr lang="de-DE" sz="1300" dirty="0" smtClean="0">
                <a:solidFill>
                  <a:schemeClr val="tx1">
                    <a:lumMod val="75000"/>
                    <a:lumOff val="25000"/>
                  </a:schemeClr>
                </a:solidFill>
                <a:latin typeface="Calibri" panose="020F0502020204030204" pitchFamily="34" charset="0"/>
              </a:rPr>
              <a:t>aufhängen könnt</a:t>
            </a:r>
            <a:r>
              <a:rPr lang="de-DE" sz="1300" dirty="0">
                <a:solidFill>
                  <a:schemeClr val="tx1">
                    <a:lumMod val="75000"/>
                    <a:lumOff val="25000"/>
                  </a:schemeClr>
                </a:solidFill>
                <a:latin typeface="Calibri" panose="020F0502020204030204" pitchFamily="34" charset="0"/>
              </a:rPr>
              <a:t>, damit alle Eltern mitverfolgen können, </a:t>
            </a:r>
            <a:r>
              <a:rPr lang="de-DE" sz="1300" dirty="0" smtClean="0">
                <a:solidFill>
                  <a:schemeClr val="tx1">
                    <a:lumMod val="75000"/>
                    <a:lumOff val="25000"/>
                  </a:schemeClr>
                </a:solidFill>
                <a:latin typeface="Calibri" panose="020F0502020204030204" pitchFamily="34" charset="0"/>
              </a:rPr>
              <a:t>was  Ihr </a:t>
            </a:r>
            <a:r>
              <a:rPr lang="de-DE" sz="1300" dirty="0">
                <a:solidFill>
                  <a:schemeClr val="tx1">
                    <a:lumMod val="75000"/>
                    <a:lumOff val="25000"/>
                  </a:schemeClr>
                </a:solidFill>
                <a:latin typeface="Calibri" panose="020F0502020204030204" pitchFamily="34" charset="0"/>
              </a:rPr>
              <a:t>Kind wohl gerade so macht. </a:t>
            </a: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Rückmeldung</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smtClean="0">
                <a:solidFill>
                  <a:schemeClr val="tx1">
                    <a:lumMod val="75000"/>
                    <a:lumOff val="25000"/>
                  </a:schemeClr>
                </a:solidFill>
                <a:latin typeface="Calibri" panose="020F0502020204030204" pitchFamily="34" charset="0"/>
              </a:rPr>
              <a:t>Neben den Angebotssymbolen im Stundenplan finden Sie/Ihr leere, weiße Kreisformen, in die Ihr positive, negative oder neutrale </a:t>
            </a:r>
            <a:r>
              <a:rPr lang="de-DE" sz="1300" dirty="0" err="1" smtClean="0">
                <a:solidFill>
                  <a:schemeClr val="tx1">
                    <a:lumMod val="75000"/>
                    <a:lumOff val="25000"/>
                  </a:schemeClr>
                </a:solidFill>
                <a:latin typeface="Calibri" panose="020F0502020204030204" pitchFamily="34" charset="0"/>
              </a:rPr>
              <a:t>Smilys</a:t>
            </a:r>
            <a:r>
              <a:rPr lang="de-DE" sz="1300" dirty="0" smtClean="0">
                <a:solidFill>
                  <a:schemeClr val="tx1">
                    <a:lumMod val="75000"/>
                    <a:lumOff val="25000"/>
                  </a:schemeClr>
                </a:solidFill>
                <a:latin typeface="Calibri" panose="020F0502020204030204" pitchFamily="34" charset="0"/>
              </a:rPr>
              <a:t> einzeichnen könnt. Bewertet Ihr das jeweilige Angebot. Den Stundenplan werft Ihr </a:t>
            </a:r>
            <a:r>
              <a:rPr lang="de-DE" sz="1300" dirty="0">
                <a:solidFill>
                  <a:schemeClr val="tx1">
                    <a:lumMod val="75000"/>
                    <a:lumOff val="25000"/>
                  </a:schemeClr>
                </a:solidFill>
                <a:latin typeface="Calibri" panose="020F0502020204030204" pitchFamily="34" charset="0"/>
              </a:rPr>
              <a:t>bitte am Montag in der Folgewoche ausgefüllt in den Briefkasten der </a:t>
            </a:r>
            <a:r>
              <a:rPr lang="de-DE" sz="1300" dirty="0" smtClean="0">
                <a:solidFill>
                  <a:schemeClr val="tx1">
                    <a:lumMod val="75000"/>
                    <a:lumOff val="25000"/>
                  </a:schemeClr>
                </a:solidFill>
                <a:latin typeface="Calibri" panose="020F0502020204030204" pitchFamily="34" charset="0"/>
              </a:rPr>
              <a:t>Schule. Es </a:t>
            </a:r>
            <a:r>
              <a:rPr lang="de-DE" sz="1300" dirty="0">
                <a:solidFill>
                  <a:schemeClr val="tx1">
                    <a:lumMod val="75000"/>
                    <a:lumOff val="25000"/>
                  </a:schemeClr>
                </a:solidFill>
                <a:latin typeface="Calibri" panose="020F0502020204030204" pitchFamily="34" charset="0"/>
              </a:rPr>
              <a:t>ist uns sehr wichtig, wie Ihrem Kind bzw. wie Dir das Programm gefallen hat, wie Du Dich </a:t>
            </a:r>
            <a:r>
              <a:rPr lang="de-DE" sz="1300" dirty="0" smtClean="0">
                <a:solidFill>
                  <a:schemeClr val="tx1">
                    <a:lumMod val="75000"/>
                    <a:lumOff val="25000"/>
                  </a:schemeClr>
                </a:solidFill>
                <a:latin typeface="Calibri" panose="020F0502020204030204" pitchFamily="34" charset="0"/>
              </a:rPr>
              <a:t>betreut </a:t>
            </a:r>
            <a:r>
              <a:rPr lang="de-DE" sz="1300" dirty="0">
                <a:solidFill>
                  <a:schemeClr val="tx1">
                    <a:lumMod val="75000"/>
                    <a:lumOff val="25000"/>
                  </a:schemeClr>
                </a:solidFill>
                <a:latin typeface="Calibri" panose="020F0502020204030204" pitchFamily="34" charset="0"/>
              </a:rPr>
              <a:t>gefühlt hast und ob Dir das Essen geschmeckt hat. Nur so können wir uns gegebenenfalls auch verbessern. Daher ist es ganz wichtig, dass wir möglichst von jedem Kind </a:t>
            </a:r>
            <a:r>
              <a:rPr lang="de-DE" sz="1300" dirty="0" smtClean="0">
                <a:solidFill>
                  <a:schemeClr val="tx1">
                    <a:lumMod val="75000"/>
                    <a:lumOff val="25000"/>
                  </a:schemeClr>
                </a:solidFill>
                <a:latin typeface="Calibri" panose="020F0502020204030204" pitchFamily="34" charset="0"/>
              </a:rPr>
              <a:t>diese Rückmeldung erhalten</a:t>
            </a:r>
            <a:r>
              <a:rPr lang="de-DE" sz="1300" dirty="0">
                <a:solidFill>
                  <a:schemeClr val="tx1">
                    <a:lumMod val="75000"/>
                    <a:lumOff val="25000"/>
                  </a:schemeClr>
                </a:solidFill>
                <a:latin typeface="Calibri" panose="020F0502020204030204" pitchFamily="34" charset="0"/>
              </a:rPr>
              <a:t>. Wichtig ist uns auch, neue Ideen für die Ferienbetreuung direkt von den Kindern zu erhalten. Auch neue Vorschläge sind also auf dem Rückmeldebogen zu unterbreiten. Gerne nehmen wir Anregungen der Kinder in unser </a:t>
            </a:r>
            <a:r>
              <a:rPr lang="de-DE" sz="1300" dirty="0" smtClean="0">
                <a:solidFill>
                  <a:schemeClr val="tx1">
                    <a:lumMod val="75000"/>
                    <a:lumOff val="25000"/>
                  </a:schemeClr>
                </a:solidFill>
                <a:latin typeface="Calibri" panose="020F0502020204030204" pitchFamily="34" charset="0"/>
              </a:rPr>
              <a:t>Ferienprogramm </a:t>
            </a:r>
            <a:r>
              <a:rPr lang="de-DE" sz="1300" dirty="0" smtClean="0">
                <a:solidFill>
                  <a:schemeClr val="tx1">
                    <a:lumMod val="75000"/>
                    <a:lumOff val="25000"/>
                  </a:schemeClr>
                </a:solidFill>
              </a:rPr>
              <a:t>auf.</a:t>
            </a:r>
            <a:endParaRPr lang="de-DE" sz="1300" dirty="0">
              <a:solidFill>
                <a:schemeClr val="tx1">
                  <a:lumMod val="75000"/>
                  <a:lumOff val="25000"/>
                </a:schemeClr>
              </a:solidFill>
            </a:endParaRPr>
          </a:p>
        </p:txBody>
      </p:sp>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pic>
        <p:nvPicPr>
          <p:cNvPr id="37"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pic>
        <p:nvPicPr>
          <p:cNvPr id="41"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2864202" y="2019704"/>
            <a:ext cx="1585370" cy="215444"/>
          </a:xfrm>
          <a:prstGeom prst="rect">
            <a:avLst/>
          </a:prstGeom>
          <a:noFill/>
        </p:spPr>
        <p:txBody>
          <a:bodyPr wrap="none" lIns="0" tIns="0" rIns="0" bIns="0" rtlCol="0">
            <a:spAutoFit/>
          </a:bodyPr>
          <a:lstStyle/>
          <a:p>
            <a:pPr algn="ctr"/>
            <a:r>
              <a:rPr lang="de-DE" sz="1400" b="1" smtClean="0">
                <a:solidFill>
                  <a:srgbClr val="7030A0"/>
                </a:solidFill>
                <a:latin typeface="Comic Sans MS" panose="030F0702030302020204" pitchFamily="66" charset="0"/>
              </a:rPr>
              <a:t>F</a:t>
            </a:r>
            <a:r>
              <a:rPr lang="de-DE" sz="1400" b="1" smtClean="0">
                <a:solidFill>
                  <a:srgbClr val="92D050"/>
                </a:solidFill>
                <a:latin typeface="Comic Sans MS" panose="030F0702030302020204" pitchFamily="66" charset="0"/>
              </a:rPr>
              <a:t>E</a:t>
            </a:r>
            <a:r>
              <a:rPr lang="de-DE" sz="1400" b="1" smtClean="0">
                <a:solidFill>
                  <a:srgbClr val="7030A0"/>
                </a:solidFill>
                <a:latin typeface="Comic Sans MS" panose="030F0702030302020204" pitchFamily="66" charset="0"/>
              </a:rPr>
              <a:t>R</a:t>
            </a:r>
            <a:r>
              <a:rPr lang="de-DE" sz="1400" b="1" smtClean="0">
                <a:solidFill>
                  <a:srgbClr val="92D050"/>
                </a:solidFill>
                <a:latin typeface="Comic Sans MS" panose="030F0702030302020204" pitchFamily="66" charset="0"/>
              </a:rPr>
              <a:t>I</a:t>
            </a:r>
            <a:r>
              <a:rPr lang="de-DE" sz="1400" b="1" smtClean="0">
                <a:solidFill>
                  <a:srgbClr val="7030A0"/>
                </a:solidFill>
                <a:latin typeface="Comic Sans MS" panose="030F0702030302020204" pitchFamily="66" charset="0"/>
              </a:rPr>
              <a:t>E</a:t>
            </a:r>
            <a:r>
              <a:rPr lang="de-DE" sz="1400" b="1" smtClean="0">
                <a:solidFill>
                  <a:srgbClr val="92D050"/>
                </a:solidFill>
                <a:latin typeface="Comic Sans MS" panose="030F0702030302020204" pitchFamily="66" charset="0"/>
              </a:rPr>
              <a:t>N</a:t>
            </a:r>
            <a:r>
              <a:rPr lang="de-DE" sz="1400" b="1" smtClean="0">
                <a:solidFill>
                  <a:srgbClr val="7030A0"/>
                </a:solidFill>
                <a:latin typeface="Comic Sans MS" panose="030F0702030302020204" pitchFamily="66" charset="0"/>
              </a:rPr>
              <a:t>A</a:t>
            </a:r>
            <a:r>
              <a:rPr lang="de-DE" sz="1400" b="1" smtClean="0">
                <a:solidFill>
                  <a:srgbClr val="92D050"/>
                </a:solidFill>
                <a:latin typeface="Comic Sans MS" panose="030F0702030302020204" pitchFamily="66" charset="0"/>
              </a:rPr>
              <a:t>N</a:t>
            </a:r>
            <a:r>
              <a:rPr lang="de-DE" sz="1400" b="1" smtClean="0">
                <a:solidFill>
                  <a:srgbClr val="7030A0"/>
                </a:solidFill>
                <a:latin typeface="Comic Sans MS" panose="030F0702030302020204" pitchFamily="66" charset="0"/>
              </a:rPr>
              <a:t>G</a:t>
            </a:r>
            <a:r>
              <a:rPr lang="de-DE" sz="1400" b="1" smtClean="0">
                <a:solidFill>
                  <a:srgbClr val="92D050"/>
                </a:solidFill>
                <a:latin typeface="Comic Sans MS" panose="030F0702030302020204" pitchFamily="66" charset="0"/>
              </a:rPr>
              <a:t>E</a:t>
            </a:r>
            <a:r>
              <a:rPr lang="de-DE" sz="1400" b="1" smtClean="0">
                <a:solidFill>
                  <a:srgbClr val="7030A0"/>
                </a:solidFill>
                <a:latin typeface="Comic Sans MS" panose="030F0702030302020204" pitchFamily="66" charset="0"/>
              </a:rPr>
              <a:t>B</a:t>
            </a:r>
            <a:r>
              <a:rPr lang="de-DE" sz="1400" b="1" smtClean="0">
                <a:solidFill>
                  <a:srgbClr val="92D050"/>
                </a:solidFill>
                <a:latin typeface="Comic Sans MS" panose="030F0702030302020204" pitchFamily="66" charset="0"/>
              </a:rPr>
              <a:t>O</a:t>
            </a:r>
            <a:r>
              <a:rPr lang="de-DE" sz="1400" b="1" smtClean="0">
                <a:solidFill>
                  <a:srgbClr val="7030A0"/>
                </a:solidFill>
                <a:latin typeface="Comic Sans MS" panose="030F0702030302020204" pitchFamily="66" charset="0"/>
              </a:rPr>
              <a:t>T</a:t>
            </a:r>
            <a:endParaRPr lang="de-DE" sz="1400">
              <a:solidFill>
                <a:schemeClr val="tx1">
                  <a:lumMod val="50000"/>
                  <a:lumOff val="50000"/>
                </a:schemeClr>
              </a:solidFill>
              <a:latin typeface="Comic Sans MS" panose="030F0702030302020204" pitchFamily="66" charset="0"/>
            </a:endParaRPr>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 name="Foliennummernplatzhalter 2"/>
          <p:cNvSpPr>
            <a:spLocks noGrp="1"/>
          </p:cNvSpPr>
          <p:nvPr>
            <p:ph type="sldNum" sz="quarter" idx="12"/>
          </p:nvPr>
        </p:nvSpPr>
        <p:spPr>
          <a:xfrm>
            <a:off x="224759" y="9594626"/>
            <a:ext cx="188286" cy="442000"/>
          </a:xfrm>
        </p:spPr>
        <p:txBody>
          <a:bodyPr lIns="20976" tIns="10488" rIns="20976" bIns="10488"/>
          <a:lstStyle/>
          <a:p>
            <a:pPr algn="r"/>
            <a:r>
              <a:rPr lang="de-DE" sz="1400" dirty="0" smtClean="0">
                <a:solidFill>
                  <a:prstClr val="black"/>
                </a:solidFill>
              </a:rPr>
              <a:t>2</a:t>
            </a:r>
            <a:endParaRPr lang="de-DE" sz="1400" dirty="0">
              <a:solidFill>
                <a:prstClr val="black"/>
              </a:solidFill>
            </a:endParaRPr>
          </a:p>
        </p:txBody>
      </p:sp>
      <p:pic>
        <p:nvPicPr>
          <p:cNvPr id="19"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21" name="Rechteck 20"/>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3" name="Rechteck 22"/>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grpSp>
        <p:nvGrpSpPr>
          <p:cNvPr id="24" name="Gruppieren 23"/>
          <p:cNvGrpSpPr/>
          <p:nvPr/>
        </p:nvGrpSpPr>
        <p:grpSpPr>
          <a:xfrm>
            <a:off x="2317249" y="1074239"/>
            <a:ext cx="4540749" cy="406906"/>
            <a:chOff x="2317251" y="1055951"/>
            <a:chExt cx="4540749" cy="406906"/>
          </a:xfrm>
        </p:grpSpPr>
        <p:sp>
          <p:nvSpPr>
            <p:cNvPr id="25" name="Rechteck 24"/>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6" name="Textfeld 25"/>
            <p:cNvSpPr txBox="1"/>
            <p:nvPr/>
          </p:nvSpPr>
          <p:spPr>
            <a:xfrm>
              <a:off x="2317251" y="1174765"/>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sp>
        <p:nvSpPr>
          <p:cNvPr id="22" name="Textfeld 21"/>
          <p:cNvSpPr txBox="1"/>
          <p:nvPr/>
        </p:nvSpPr>
        <p:spPr>
          <a:xfrm>
            <a:off x="4955578" y="1193053"/>
            <a:ext cx="472886"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Herbst</a:t>
            </a:r>
            <a:endParaRPr lang="de-DE" sz="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526654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3992390966"/>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83518" name="think-cell Folie" r:id="rId5" imgW="0" imgH="0" progId="">
                  <p:embed/>
                </p:oleObj>
              </mc:Choice>
              <mc:Fallback>
                <p:oleObj name="think-cell Folie" r:id="rId5" imgW="0" imgH="0" progId="">
                  <p:embed/>
                  <p:pic>
                    <p:nvPicPr>
                      <p:cNvPr id="0" name="AutoShape 57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8"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9"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2" name="Gruppieren 1"/>
          <p:cNvGrpSpPr/>
          <p:nvPr/>
        </p:nvGrpSpPr>
        <p:grpSpPr>
          <a:xfrm>
            <a:off x="4705688" y="1055951"/>
            <a:ext cx="1007003" cy="406906"/>
            <a:chOff x="4705688" y="1055951"/>
            <a:chExt cx="1007003" cy="406906"/>
          </a:xfrm>
        </p:grpSpPr>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2" name="Textfeld 101"/>
            <p:cNvSpPr txBox="1"/>
            <p:nvPr/>
          </p:nvSpPr>
          <p:spPr>
            <a:xfrm>
              <a:off x="4975068" y="1174766"/>
              <a:ext cx="472885"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Herbst</a:t>
              </a:r>
              <a:endParaRPr lang="de-DE" sz="600">
                <a:solidFill>
                  <a:schemeClr val="bg1"/>
                </a:solidFill>
                <a:latin typeface="Comic Sans MS" panose="030F0702030302020204" pitchFamily="66" charset="0"/>
              </a:endParaRPr>
            </a:p>
          </p:txBody>
        </p:sp>
      </p:grpSp>
      <p:sp>
        <p:nvSpPr>
          <p:cNvPr id="3" name="Foliennummernplatzhalter 2"/>
          <p:cNvSpPr>
            <a:spLocks noGrp="1"/>
          </p:cNvSpPr>
          <p:nvPr>
            <p:ph type="sldNum" sz="quarter" idx="12"/>
          </p:nvPr>
        </p:nvSpPr>
        <p:spPr>
          <a:xfrm>
            <a:off x="6405567" y="9594626"/>
            <a:ext cx="188286" cy="442000"/>
          </a:xfrm>
        </p:spPr>
        <p:txBody>
          <a:bodyPr/>
          <a:lstStyle/>
          <a:p>
            <a:pPr algn="r"/>
            <a:r>
              <a:rPr lang="de-DE" sz="1400" dirty="0" smtClean="0">
                <a:solidFill>
                  <a:prstClr val="black"/>
                </a:solidFill>
              </a:rPr>
              <a:t>3</a:t>
            </a:r>
            <a:endParaRPr lang="de-DE" sz="1400" dirty="0">
              <a:solidFill>
                <a:prstClr val="black"/>
              </a:solidFill>
            </a:endParaRPr>
          </a:p>
        </p:txBody>
      </p:sp>
      <p:sp>
        <p:nvSpPr>
          <p:cNvPr id="21" name="Rechteck 20"/>
          <p:cNvSpPr/>
          <p:nvPr/>
        </p:nvSpPr>
        <p:spPr>
          <a:xfrm>
            <a:off x="211324" y="1549941"/>
            <a:ext cx="6444963" cy="6835204"/>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Unsere geplanten Ferienthemen für das Schuljahr </a:t>
            </a:r>
            <a:r>
              <a:rPr lang="de-DE" sz="1300" b="1" dirty="0" smtClean="0">
                <a:solidFill>
                  <a:schemeClr val="tx1">
                    <a:lumMod val="75000"/>
                    <a:lumOff val="25000"/>
                  </a:schemeClr>
                </a:solidFill>
                <a:latin typeface="Comic Sans MS" panose="030F0702030302020204" pitchFamily="66" charset="0"/>
              </a:rPr>
              <a:t>2017/18</a:t>
            </a:r>
          </a:p>
          <a:p>
            <a:pPr>
              <a:spcAft>
                <a:spcPts val="300"/>
              </a:spcAft>
            </a:pPr>
            <a:r>
              <a:rPr lang="de-DE" sz="1300" dirty="0" smtClean="0">
                <a:solidFill>
                  <a:schemeClr val="tx1">
                    <a:lumMod val="75000"/>
                    <a:lumOff val="25000"/>
                  </a:schemeClr>
                </a:solidFill>
                <a:latin typeface="Calibri" panose="020F0502020204030204" pitchFamily="34" charset="0"/>
              </a:rPr>
              <a:t>(Änderungen </a:t>
            </a:r>
            <a:r>
              <a:rPr lang="de-DE" sz="1300" dirty="0">
                <a:solidFill>
                  <a:schemeClr val="tx1">
                    <a:lumMod val="75000"/>
                    <a:lumOff val="25000"/>
                  </a:schemeClr>
                </a:solidFill>
                <a:latin typeface="Calibri" panose="020F0502020204030204" pitchFamily="34" charset="0"/>
              </a:rPr>
              <a:t>vorbehalten):</a:t>
            </a:r>
          </a:p>
          <a:p>
            <a:pPr>
              <a:spcBef>
                <a:spcPts val="200"/>
              </a:spcBef>
              <a:spcAft>
                <a:spcPts val="300"/>
              </a:spcAft>
            </a:pPr>
            <a:r>
              <a:rPr lang="de-DE" sz="1300" dirty="0" smtClean="0">
                <a:solidFill>
                  <a:schemeClr val="tx1">
                    <a:lumMod val="75000"/>
                    <a:lumOff val="25000"/>
                  </a:schemeClr>
                </a:solidFill>
                <a:latin typeface="Calibri" panose="020F0502020204030204" pitchFamily="34" charset="0"/>
              </a:rPr>
              <a:t> </a:t>
            </a:r>
          </a:p>
          <a:p>
            <a:pPr marL="285750" indent="-285750">
              <a:buClr>
                <a:srgbClr val="FF9933"/>
              </a:buClr>
              <a:buFont typeface="Arial" panose="020B0604020202020204" pitchFamily="34" charset="0"/>
              <a:buChar cha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p:txBody>
      </p:sp>
      <p:sp>
        <p:nvSpPr>
          <p:cNvPr id="27" name="Rechteck 26"/>
          <p:cNvSpPr/>
          <p:nvPr/>
        </p:nvSpPr>
        <p:spPr>
          <a:xfrm>
            <a:off x="335279" y="9278908"/>
            <a:ext cx="6321008" cy="400110"/>
          </a:xfrm>
          <a:prstGeom prst="rect">
            <a:avLst/>
          </a:prstGeom>
        </p:spPr>
        <p:txBody>
          <a:bodyPr wrap="square" lIns="0" tIns="0" rIns="0" bIns="0">
            <a:spAutoFit/>
          </a:bodyPr>
          <a:lstStyle/>
          <a:p>
            <a:pPr algn="ctr">
              <a:buClr>
                <a:srgbClr val="00B0F0"/>
              </a:buClr>
            </a:pPr>
            <a:r>
              <a:rPr lang="de-DE" sz="1300" i="1">
                <a:solidFill>
                  <a:schemeClr val="tx1">
                    <a:lumMod val="75000"/>
                    <a:lumOff val="25000"/>
                  </a:schemeClr>
                </a:solidFill>
                <a:latin typeface="Calibri" panose="020F0502020204030204" pitchFamily="34" charset="0"/>
              </a:rPr>
              <a:t>Wenn Sie oder Ihr zu einem der Themen etwas Besonderes beitragen könnt, </a:t>
            </a:r>
            <a:r>
              <a:rPr lang="de-DE" sz="1300" i="1" smtClean="0">
                <a:solidFill>
                  <a:schemeClr val="tx1">
                    <a:lumMod val="75000"/>
                    <a:lumOff val="25000"/>
                  </a:schemeClr>
                </a:solidFill>
                <a:latin typeface="Calibri" panose="020F0502020204030204" pitchFamily="34" charset="0"/>
              </a:rPr>
              <a:t/>
            </a:r>
            <a:br>
              <a:rPr lang="de-DE" sz="1300" i="1" smtClean="0">
                <a:solidFill>
                  <a:schemeClr val="tx1">
                    <a:lumMod val="75000"/>
                    <a:lumOff val="25000"/>
                  </a:schemeClr>
                </a:solidFill>
                <a:latin typeface="Calibri" panose="020F0502020204030204" pitchFamily="34" charset="0"/>
              </a:rPr>
            </a:br>
            <a:r>
              <a:rPr lang="de-DE" sz="1300" i="1" smtClean="0">
                <a:solidFill>
                  <a:schemeClr val="tx1">
                    <a:lumMod val="75000"/>
                    <a:lumOff val="25000"/>
                  </a:schemeClr>
                </a:solidFill>
                <a:latin typeface="Calibri" panose="020F0502020204030204" pitchFamily="34" charset="0"/>
              </a:rPr>
              <a:t>lassen </a:t>
            </a:r>
            <a:r>
              <a:rPr lang="de-DE" sz="1300" i="1">
                <a:solidFill>
                  <a:schemeClr val="tx1">
                    <a:lumMod val="75000"/>
                    <a:lumOff val="25000"/>
                  </a:schemeClr>
                </a:solidFill>
                <a:latin typeface="Calibri" panose="020F0502020204030204" pitchFamily="34" charset="0"/>
              </a:rPr>
              <a:t>Sie uns / lasst uns das bitte wissen. Gerne nehmen wir Anregungen auf.</a:t>
            </a:r>
          </a:p>
        </p:txBody>
      </p:sp>
      <p:sp>
        <p:nvSpPr>
          <p:cNvPr id="22" name="Rechteck 21"/>
          <p:cNvSpPr/>
          <p:nvPr/>
        </p:nvSpPr>
        <p:spPr>
          <a:xfrm>
            <a:off x="4439624" y="2542487"/>
            <a:ext cx="2271255" cy="369332"/>
          </a:xfrm>
          <a:prstGeom prst="rect">
            <a:avLst/>
          </a:prstGeom>
        </p:spPr>
        <p:txBody>
          <a:bodyPr wrap="square" lIns="0" tIns="0" rIns="0" bIns="0">
            <a:spAutoFit/>
          </a:bodyPr>
          <a:lstStyle/>
          <a:p>
            <a:pPr marL="266700" indent="-266700">
              <a:buClr>
                <a:srgbClr val="002060"/>
              </a:buClr>
              <a:buFont typeface="Wingdings 3" panose="05040102010807070707" pitchFamily="18" charset="2"/>
              <a:buChar char="u"/>
            </a:pPr>
            <a:r>
              <a:rPr lang="de-DE" sz="1200" b="1" dirty="0" smtClean="0">
                <a:solidFill>
                  <a:schemeClr val="tx1">
                    <a:lumMod val="75000"/>
                    <a:lumOff val="25000"/>
                  </a:schemeClr>
                </a:solidFill>
                <a:latin typeface="Calibri" panose="020F0502020204030204" pitchFamily="34" charset="0"/>
              </a:rPr>
              <a:t>Weihnachtsferien </a:t>
            </a:r>
            <a:r>
              <a:rPr lang="de-DE" sz="1200" b="1" dirty="0">
                <a:solidFill>
                  <a:schemeClr val="tx1">
                    <a:lumMod val="75000"/>
                    <a:lumOff val="25000"/>
                  </a:schemeClr>
                </a:solidFill>
                <a:latin typeface="Calibri" panose="020F0502020204030204" pitchFamily="34" charset="0"/>
              </a:rPr>
              <a:t>– </a:t>
            </a:r>
            <a:r>
              <a:rPr lang="de-DE" sz="1200" b="1" dirty="0" smtClean="0">
                <a:solidFill>
                  <a:schemeClr val="tx1">
                    <a:lumMod val="75000"/>
                    <a:lumOff val="25000"/>
                  </a:schemeClr>
                </a:solidFill>
                <a:latin typeface="Calibri" panose="020F0502020204030204" pitchFamily="34" charset="0"/>
              </a:rPr>
              <a:t>Körper und Geist </a:t>
            </a:r>
            <a:endParaRPr lang="de-DE" sz="1200" dirty="0" smtClean="0">
              <a:solidFill>
                <a:schemeClr val="tx1">
                  <a:lumMod val="75000"/>
                  <a:lumOff val="25000"/>
                </a:schemeClr>
              </a:solidFill>
              <a:latin typeface="Calibri" panose="020F0502020204030204" pitchFamily="34" charset="0"/>
            </a:endParaRPr>
          </a:p>
        </p:txBody>
      </p:sp>
      <p:sp>
        <p:nvSpPr>
          <p:cNvPr id="23" name="Rechteck 22"/>
          <p:cNvSpPr/>
          <p:nvPr/>
        </p:nvSpPr>
        <p:spPr>
          <a:xfrm>
            <a:off x="1419362" y="4262284"/>
            <a:ext cx="2925288" cy="184666"/>
          </a:xfrm>
          <a:prstGeom prst="rect">
            <a:avLst/>
          </a:prstGeom>
        </p:spPr>
        <p:txBody>
          <a:bodyPr wrap="none" lIns="0" tIns="0" rIns="0" bIns="0">
            <a:spAutoFit/>
          </a:bodyPr>
          <a:lstStyle/>
          <a:p>
            <a:pPr marL="266700" indent="-266700">
              <a:buClr>
                <a:srgbClr val="00B0F0"/>
              </a:buClr>
              <a:buFont typeface="Wingdings 3" panose="05040102010807070707" pitchFamily="18" charset="2"/>
              <a:buChar char="u"/>
            </a:pPr>
            <a:r>
              <a:rPr lang="de-DE" sz="1200" b="1" dirty="0" smtClean="0">
                <a:solidFill>
                  <a:schemeClr val="tx1">
                    <a:lumMod val="75000"/>
                    <a:lumOff val="25000"/>
                  </a:schemeClr>
                </a:solidFill>
                <a:latin typeface="Calibri" panose="020F0502020204030204" pitchFamily="34" charset="0"/>
              </a:rPr>
              <a:t>Faschingsferien </a:t>
            </a:r>
            <a:r>
              <a:rPr lang="de-DE" sz="1200" b="1" dirty="0">
                <a:solidFill>
                  <a:schemeClr val="tx1">
                    <a:lumMod val="75000"/>
                    <a:lumOff val="25000"/>
                  </a:schemeClr>
                </a:solidFill>
                <a:latin typeface="Calibri" panose="020F0502020204030204" pitchFamily="34" charset="0"/>
              </a:rPr>
              <a:t>– </a:t>
            </a:r>
            <a:r>
              <a:rPr lang="de-DE" sz="1200" b="1" dirty="0" smtClean="0">
                <a:solidFill>
                  <a:schemeClr val="tx1">
                    <a:lumMod val="75000"/>
                    <a:lumOff val="25000"/>
                  </a:schemeClr>
                </a:solidFill>
                <a:latin typeface="Calibri" panose="020F0502020204030204" pitchFamily="34" charset="0"/>
              </a:rPr>
              <a:t>Rund ums Thema Mode</a:t>
            </a:r>
            <a:endParaRPr lang="de-DE" sz="1200" dirty="0">
              <a:solidFill>
                <a:schemeClr val="tx1">
                  <a:lumMod val="75000"/>
                  <a:lumOff val="25000"/>
                </a:schemeClr>
              </a:solidFill>
              <a:latin typeface="Calibri" panose="020F0502020204030204" pitchFamily="34" charset="0"/>
            </a:endParaRPr>
          </a:p>
        </p:txBody>
      </p:sp>
      <p:sp>
        <p:nvSpPr>
          <p:cNvPr id="25" name="Rechteck 24"/>
          <p:cNvSpPr/>
          <p:nvPr/>
        </p:nvSpPr>
        <p:spPr>
          <a:xfrm>
            <a:off x="1110492" y="6544802"/>
            <a:ext cx="2210157" cy="184666"/>
          </a:xfrm>
          <a:prstGeom prst="rect">
            <a:avLst/>
          </a:prstGeom>
        </p:spPr>
        <p:txBody>
          <a:bodyPr wrap="none" lIns="0" tIns="0" rIns="0" bIns="0">
            <a:spAutoFit/>
          </a:bodyPr>
          <a:lstStyle/>
          <a:p>
            <a:pPr marL="266700" indent="-266700">
              <a:buClr>
                <a:srgbClr val="00B050"/>
              </a:buClr>
              <a:buFont typeface="Wingdings 3" panose="05040102010807070707" pitchFamily="18" charset="2"/>
              <a:buChar char="u"/>
            </a:pPr>
            <a:r>
              <a:rPr lang="de-DE" sz="1200" b="1" dirty="0" smtClean="0">
                <a:solidFill>
                  <a:schemeClr val="tx1">
                    <a:lumMod val="75000"/>
                    <a:lumOff val="25000"/>
                  </a:schemeClr>
                </a:solidFill>
                <a:latin typeface="Calibri" panose="020F0502020204030204" pitchFamily="34" charset="0"/>
              </a:rPr>
              <a:t>Pfingstferien – Alles was rollt !</a:t>
            </a:r>
            <a:endParaRPr lang="de-DE" sz="1200" dirty="0">
              <a:solidFill>
                <a:schemeClr val="tx1">
                  <a:lumMod val="75000"/>
                  <a:lumOff val="25000"/>
                </a:schemeClr>
              </a:solidFill>
              <a:latin typeface="Calibri" panose="020F0502020204030204" pitchFamily="34" charset="0"/>
            </a:endParaRPr>
          </a:p>
        </p:txBody>
      </p:sp>
      <p:sp>
        <p:nvSpPr>
          <p:cNvPr id="26" name="Rechteck 25"/>
          <p:cNvSpPr/>
          <p:nvPr/>
        </p:nvSpPr>
        <p:spPr>
          <a:xfrm>
            <a:off x="3635708" y="8085072"/>
            <a:ext cx="2689006" cy="400110"/>
          </a:xfrm>
          <a:prstGeom prst="rect">
            <a:avLst/>
          </a:prstGeom>
        </p:spPr>
        <p:txBody>
          <a:bodyPr wrap="none" lIns="0" tIns="0" rIns="0" bIns="0">
            <a:spAutoFit/>
          </a:bodyPr>
          <a:lstStyle/>
          <a:p>
            <a:pPr marL="261938" indent="-261938">
              <a:buClr>
                <a:srgbClr val="FFC000"/>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Sommerferien – Eine Weltreise für </a:t>
            </a:r>
          </a:p>
          <a:p>
            <a:pPr>
              <a:buClr>
                <a:srgbClr val="FFC000"/>
              </a:buClr>
            </a:pPr>
            <a:r>
              <a:rPr lang="de-DE" sz="1300" b="1" dirty="0" smtClean="0">
                <a:solidFill>
                  <a:schemeClr val="tx1">
                    <a:lumMod val="75000"/>
                    <a:lumOff val="25000"/>
                  </a:schemeClr>
                </a:solidFill>
                <a:latin typeface="Calibri" panose="020F0502020204030204" pitchFamily="34" charset="0"/>
              </a:rPr>
              <a:t>	Abenteurer</a:t>
            </a:r>
            <a:endParaRPr lang="de-DE" sz="1300" dirty="0">
              <a:solidFill>
                <a:schemeClr val="tx1">
                  <a:lumMod val="75000"/>
                  <a:lumOff val="25000"/>
                </a:schemeClr>
              </a:solidFill>
              <a:latin typeface="Calibri" panose="020F0502020204030204" pitchFamily="34" charset="0"/>
            </a:endParaRPr>
          </a:p>
        </p:txBody>
      </p:sp>
      <p:sp>
        <p:nvSpPr>
          <p:cNvPr id="24" name="Rechteck 23"/>
          <p:cNvSpPr/>
          <p:nvPr/>
        </p:nvSpPr>
        <p:spPr>
          <a:xfrm>
            <a:off x="3271535" y="5403543"/>
            <a:ext cx="2816540" cy="184666"/>
          </a:xfrm>
          <a:prstGeom prst="rect">
            <a:avLst/>
          </a:prstGeom>
        </p:spPr>
        <p:txBody>
          <a:bodyPr wrap="none" lIns="0" tIns="0" rIns="0" bIns="0">
            <a:spAutoFit/>
          </a:bodyPr>
          <a:lstStyle/>
          <a:p>
            <a:pPr marL="266700" indent="-266700">
              <a:buClr>
                <a:srgbClr val="92D050"/>
              </a:buClr>
              <a:buFont typeface="Wingdings 3" panose="05040102010807070707" pitchFamily="18" charset="2"/>
              <a:buChar char="u"/>
            </a:pPr>
            <a:r>
              <a:rPr lang="de-DE" sz="1200" b="1" dirty="0" smtClean="0">
                <a:solidFill>
                  <a:schemeClr val="tx1">
                    <a:lumMod val="75000"/>
                    <a:lumOff val="25000"/>
                  </a:schemeClr>
                </a:solidFill>
                <a:latin typeface="Calibri" panose="020F0502020204030204" pitchFamily="34" charset="0"/>
              </a:rPr>
              <a:t>Osterferien – Rund ums Thema Theater </a:t>
            </a:r>
            <a:endParaRPr lang="de-DE" sz="1200" dirty="0">
              <a:solidFill>
                <a:schemeClr val="tx1">
                  <a:lumMod val="75000"/>
                  <a:lumOff val="25000"/>
                </a:schemeClr>
              </a:solidFill>
              <a:latin typeface="Calibri" panose="020F0502020204030204" pitchFamily="34" charset="0"/>
            </a:endParaRPr>
          </a:p>
        </p:txBody>
      </p:sp>
      <p:sp>
        <p:nvSpPr>
          <p:cNvPr id="50" name="Rechteck 49"/>
          <p:cNvSpPr/>
          <p:nvPr/>
        </p:nvSpPr>
        <p:spPr>
          <a:xfrm>
            <a:off x="1081160" y="2199349"/>
            <a:ext cx="2676353" cy="184666"/>
          </a:xfrm>
          <a:prstGeom prst="rect">
            <a:avLst/>
          </a:prstGeom>
        </p:spPr>
        <p:txBody>
          <a:bodyPr wrap="square" lIns="0" tIns="0" rIns="0" bIns="0">
            <a:spAutoFit/>
          </a:bodyPr>
          <a:lstStyle/>
          <a:p>
            <a:pPr marL="285750" indent="-285750">
              <a:buClr>
                <a:srgbClr val="FF9933"/>
              </a:buClr>
              <a:buFont typeface="Wingdings 3" panose="05040102010807070707" pitchFamily="18" charset="2"/>
              <a:buChar char="u"/>
            </a:pPr>
            <a:r>
              <a:rPr lang="de-DE" sz="1200" b="1" dirty="0">
                <a:solidFill>
                  <a:schemeClr val="tx1">
                    <a:lumMod val="75000"/>
                    <a:lumOff val="25000"/>
                  </a:schemeClr>
                </a:solidFill>
                <a:latin typeface="Calibri" panose="020F0502020204030204" pitchFamily="34" charset="0"/>
              </a:rPr>
              <a:t>Herbstferien – </a:t>
            </a:r>
            <a:r>
              <a:rPr lang="de-DE" sz="1200" b="1" dirty="0" smtClean="0">
                <a:solidFill>
                  <a:schemeClr val="tx1">
                    <a:lumMod val="75000"/>
                    <a:lumOff val="25000"/>
                  </a:schemeClr>
                </a:solidFill>
                <a:latin typeface="Calibri" panose="020F0502020204030204" pitchFamily="34" charset="0"/>
              </a:rPr>
              <a:t>Ritter</a:t>
            </a:r>
            <a:endParaRPr lang="de-DE" sz="1200" dirty="0">
              <a:solidFill>
                <a:schemeClr val="tx1">
                  <a:lumMod val="75000"/>
                  <a:lumOff val="25000"/>
                </a:schemeClr>
              </a:solidFill>
              <a:latin typeface="Calibri" panose="020F0502020204030204" pitchFamily="34" charset="0"/>
            </a:endParaRPr>
          </a:p>
        </p:txBody>
      </p:sp>
      <p:sp>
        <p:nvSpPr>
          <p:cNvPr id="51" name="Textfeld 50"/>
          <p:cNvSpPr txBox="1"/>
          <p:nvPr/>
        </p:nvSpPr>
        <p:spPr>
          <a:xfrm>
            <a:off x="3471583" y="1174766"/>
            <a:ext cx="535403"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Sommer</a:t>
            </a:r>
            <a:endParaRPr lang="de-DE" sz="600" dirty="0">
              <a:solidFill>
                <a:schemeClr val="bg1"/>
              </a:solidFill>
              <a:latin typeface="Comic Sans MS" panose="030F0702030302020204" pitchFamily="66" charset="0"/>
            </a:endParaRPr>
          </a:p>
        </p:txBody>
      </p:sp>
      <p:sp>
        <p:nvSpPr>
          <p:cNvPr id="52" name="Textfeld 51"/>
          <p:cNvSpPr txBox="1"/>
          <p:nvPr/>
        </p:nvSpPr>
        <p:spPr>
          <a:xfrm>
            <a:off x="2005500" y="1174766"/>
            <a:ext cx="623569"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Pfingsten</a:t>
            </a:r>
            <a:endParaRPr lang="de-DE" sz="600">
              <a:solidFill>
                <a:schemeClr val="bg1"/>
              </a:solidFill>
              <a:latin typeface="Comic Sans MS" panose="030F0702030302020204" pitchFamily="66" charset="0"/>
            </a:endParaRPr>
          </a:p>
        </p:txBody>
      </p:sp>
      <p:sp>
        <p:nvSpPr>
          <p:cNvPr id="53" name="Textfeld 52"/>
          <p:cNvSpPr txBox="1"/>
          <p:nvPr/>
        </p:nvSpPr>
        <p:spPr>
          <a:xfrm>
            <a:off x="991916" y="1174766"/>
            <a:ext cx="466474"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Ostern</a:t>
            </a:r>
            <a:endParaRPr lang="de-DE" sz="600">
              <a:solidFill>
                <a:schemeClr val="bg1"/>
              </a:solidFill>
              <a:latin typeface="Comic Sans MS" panose="030F0702030302020204" pitchFamily="66" charset="0"/>
            </a:endParaRPr>
          </a:p>
        </p:txBody>
      </p:sp>
      <p:sp>
        <p:nvSpPr>
          <p:cNvPr id="54" name="Textfeld 53"/>
          <p:cNvSpPr txBox="1"/>
          <p:nvPr/>
        </p:nvSpPr>
        <p:spPr>
          <a:xfrm>
            <a:off x="47328" y="1174766"/>
            <a:ext cx="575479"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Fasching</a:t>
            </a:r>
            <a:endParaRPr lang="de-DE" sz="600">
              <a:solidFill>
                <a:schemeClr val="bg1"/>
              </a:solidFill>
              <a:latin typeface="Comic Sans MS" panose="030F0702030302020204" pitchFamily="66" charset="0"/>
            </a:endParaRPr>
          </a:p>
        </p:txBody>
      </p:sp>
      <p:grpSp>
        <p:nvGrpSpPr>
          <p:cNvPr id="11" name="Gruppieren 10"/>
          <p:cNvGrpSpPr/>
          <p:nvPr/>
        </p:nvGrpSpPr>
        <p:grpSpPr>
          <a:xfrm>
            <a:off x="5783580" y="1055951"/>
            <a:ext cx="1074420" cy="406906"/>
            <a:chOff x="5783580" y="1055951"/>
            <a:chExt cx="1074420" cy="406906"/>
          </a:xfrm>
        </p:grpSpPr>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55" name="Textfeld 54"/>
            <p:cNvSpPr txBox="1"/>
            <p:nvPr/>
          </p:nvSpPr>
          <p:spPr>
            <a:xfrm>
              <a:off x="5891441" y="1174766"/>
              <a:ext cx="870431"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Weihnachten</a:t>
              </a:r>
              <a:endParaRPr lang="de-DE" sz="600" dirty="0">
                <a:solidFill>
                  <a:schemeClr val="bg1"/>
                </a:solidFill>
                <a:latin typeface="Comic Sans MS" panose="030F0702030302020204" pitchFamily="66" charset="0"/>
              </a:endParaRPr>
            </a:p>
          </p:txBody>
        </p:sp>
      </p:grpSp>
      <p:sp>
        <p:nvSpPr>
          <p:cNvPr id="59" name="Ellipse 58"/>
          <p:cNvSpPr/>
          <p:nvPr/>
        </p:nvSpPr>
        <p:spPr>
          <a:xfrm>
            <a:off x="104394" y="6646857"/>
            <a:ext cx="900000" cy="900000"/>
          </a:xfrm>
          <a:prstGeom prst="ellipse">
            <a:avLst/>
          </a:prstGeom>
          <a:solidFill>
            <a:schemeClr val="bg1"/>
          </a:solidFill>
          <a:ln w="3810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62" name="Ellipse 61"/>
          <p:cNvSpPr/>
          <p:nvPr/>
        </p:nvSpPr>
        <p:spPr>
          <a:xfrm>
            <a:off x="2571583" y="8109809"/>
            <a:ext cx="900000" cy="900000"/>
          </a:xfrm>
          <a:prstGeom prst="ellipse">
            <a:avLst/>
          </a:prstGeom>
          <a:solidFill>
            <a:schemeClr val="bg1"/>
          </a:solidFill>
          <a:ln w="3810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65" name="Ellipse 64"/>
          <p:cNvSpPr/>
          <p:nvPr/>
        </p:nvSpPr>
        <p:spPr>
          <a:xfrm>
            <a:off x="2229869" y="5403543"/>
            <a:ext cx="900000" cy="900000"/>
          </a:xfrm>
          <a:prstGeom prst="ellipse">
            <a:avLst/>
          </a:prstGeom>
          <a:solidFill>
            <a:schemeClr val="bg1"/>
          </a:solidFill>
          <a:ln w="38100">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70" name="Ellipse 69"/>
          <p:cNvSpPr/>
          <p:nvPr/>
        </p:nvSpPr>
        <p:spPr>
          <a:xfrm>
            <a:off x="3429707" y="2477568"/>
            <a:ext cx="900000" cy="900000"/>
          </a:xfrm>
          <a:prstGeom prst="ellipse">
            <a:avLst/>
          </a:prstGeom>
          <a:solidFill>
            <a:schemeClr val="bg1"/>
          </a:solidFill>
          <a:ln w="381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73" name="Ellipse 72"/>
          <p:cNvSpPr/>
          <p:nvPr/>
        </p:nvSpPr>
        <p:spPr>
          <a:xfrm>
            <a:off x="384329" y="4184772"/>
            <a:ext cx="900000" cy="900000"/>
          </a:xfrm>
          <a:prstGeom prst="ellipse">
            <a:avLst/>
          </a:prstGeom>
          <a:solidFill>
            <a:schemeClr val="bg1"/>
          </a:solidFill>
          <a:ln w="38100">
            <a:solidFill>
              <a:srgbClr val="00CEF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76" name="Ellipse 75"/>
          <p:cNvSpPr/>
          <p:nvPr/>
        </p:nvSpPr>
        <p:spPr>
          <a:xfrm>
            <a:off x="85382" y="2118376"/>
            <a:ext cx="900000" cy="900000"/>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49"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pic>
        <p:nvPicPr>
          <p:cNvPr id="12" name="Grafik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4329" y="2226625"/>
            <a:ext cx="393032" cy="692352"/>
          </a:xfrm>
          <a:prstGeom prst="rect">
            <a:avLst/>
          </a:prstGeom>
        </p:spPr>
      </p:pic>
      <p:pic>
        <p:nvPicPr>
          <p:cNvPr id="13" name="Grafik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25236" y="2573097"/>
            <a:ext cx="708942" cy="708942"/>
          </a:xfrm>
          <a:prstGeom prst="rect">
            <a:avLst/>
          </a:prstGeom>
        </p:spPr>
      </p:pic>
      <p:pic>
        <p:nvPicPr>
          <p:cNvPr id="14" name="Grafik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19924" y="8171585"/>
            <a:ext cx="551611" cy="872304"/>
          </a:xfrm>
          <a:prstGeom prst="rect">
            <a:avLst/>
          </a:prstGeom>
        </p:spPr>
      </p:pic>
      <p:pic>
        <p:nvPicPr>
          <p:cNvPr id="15" name="Grafik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20347" y="5507527"/>
            <a:ext cx="701236" cy="620377"/>
          </a:xfrm>
          <a:prstGeom prst="rect">
            <a:avLst/>
          </a:prstGeom>
        </p:spPr>
      </p:pic>
      <p:pic>
        <p:nvPicPr>
          <p:cNvPr id="16" name="Grafik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5296" y="6729468"/>
            <a:ext cx="771098" cy="706840"/>
          </a:xfrm>
          <a:prstGeom prst="rect">
            <a:avLst/>
          </a:prstGeom>
        </p:spPr>
      </p:pic>
      <p:pic>
        <p:nvPicPr>
          <p:cNvPr id="5" name="Grafik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69029" y="4379007"/>
            <a:ext cx="641463" cy="565825"/>
          </a:xfrm>
          <a:prstGeom prst="rect">
            <a:avLst/>
          </a:prstGeom>
        </p:spPr>
      </p:pic>
    </p:spTree>
    <p:extLst>
      <p:ext uri="{BB962C8B-B14F-4D97-AF65-F5344CB8AC3E}">
        <p14:creationId xmlns:p14="http://schemas.microsoft.com/office/powerpoint/2010/main" val="2579036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1798001078"/>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84582" name="think-cell Folie" r:id="rId5" imgW="0" imgH="0" progId="">
                  <p:embed/>
                </p:oleObj>
              </mc:Choice>
              <mc:Fallback>
                <p:oleObj name="think-cell Folie" r:id="rId5" imgW="0" imgH="0" progId="">
                  <p:embed/>
                  <p:pic>
                    <p:nvPicPr>
                      <p:cNvPr id="0" name="AutoShape 61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1" name="Rechteck 20"/>
          <p:cNvSpPr/>
          <p:nvPr/>
        </p:nvSpPr>
        <p:spPr>
          <a:xfrm>
            <a:off x="211324" y="1549941"/>
            <a:ext cx="6444963" cy="6370975"/>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Angebotsbeschreibungen </a:t>
            </a:r>
            <a:r>
              <a:rPr lang="de-DE" sz="1300" b="1" dirty="0" smtClean="0">
                <a:solidFill>
                  <a:schemeClr val="tx1">
                    <a:lumMod val="75000"/>
                    <a:lumOff val="25000"/>
                  </a:schemeClr>
                </a:solidFill>
                <a:latin typeface="Comic Sans MS" panose="030F0702030302020204" pitchFamily="66" charset="0"/>
              </a:rPr>
              <a:t>Herbst 2017</a:t>
            </a:r>
            <a:endParaRPr lang="de-DE" sz="1300" b="1" dirty="0">
              <a:solidFill>
                <a:schemeClr val="tx1">
                  <a:lumMod val="75000"/>
                  <a:lumOff val="25000"/>
                </a:schemeClr>
              </a:solidFill>
              <a:latin typeface="Comic Sans MS" panose="030F0702030302020204" pitchFamily="66" charset="0"/>
            </a:endParaRPr>
          </a:p>
          <a:p>
            <a:pPr>
              <a:spcAft>
                <a:spcPts val="300"/>
              </a:spcAft>
            </a:pPr>
            <a:r>
              <a:rPr lang="de-DE" sz="1300" dirty="0" smtClean="0">
                <a:solidFill>
                  <a:schemeClr val="tx1">
                    <a:lumMod val="75000"/>
                    <a:lumOff val="25000"/>
                  </a:schemeClr>
                </a:solidFill>
                <a:latin typeface="Calibri" panose="020F0502020204030204" pitchFamily="34" charset="0"/>
              </a:rPr>
              <a:t> </a:t>
            </a: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7568992" y="1626884"/>
            <a:ext cx="6337159" cy="307777"/>
          </a:xfrm>
          <a:prstGeom prst="rect">
            <a:avLst/>
          </a:prstGeom>
        </p:spPr>
        <p:txBody>
          <a:bodyPr wrap="square">
            <a:spAutoFit/>
          </a:bodyPr>
          <a:lstStyle/>
          <a:p>
            <a:r>
              <a:rPr lang="de-DE" sz="1400"/>
              <a:t> </a:t>
            </a:r>
            <a:endParaRPr lang="de-DE" sz="1200"/>
          </a:p>
        </p:txBody>
      </p:sp>
      <p:graphicFrame>
        <p:nvGraphicFramePr>
          <p:cNvPr id="4" name="Tabelle 3"/>
          <p:cNvGraphicFramePr>
            <a:graphicFrameLocks noGrp="1"/>
          </p:cNvGraphicFramePr>
          <p:nvPr>
            <p:extLst>
              <p:ext uri="{D42A27DB-BD31-4B8C-83A1-F6EECF244321}">
                <p14:modId xmlns:p14="http://schemas.microsoft.com/office/powerpoint/2010/main" val="2251196738"/>
              </p:ext>
            </p:extLst>
          </p:nvPr>
        </p:nvGraphicFramePr>
        <p:xfrm>
          <a:off x="741446" y="1897081"/>
          <a:ext cx="6140617" cy="6380733"/>
        </p:xfrm>
        <a:graphic>
          <a:graphicData uri="http://schemas.openxmlformats.org/drawingml/2006/table">
            <a:tbl>
              <a:tblPr firstRow="1" bandRow="1">
                <a:tableStyleId>{5FD0F851-EC5A-4D38-B0AD-8093EC10F338}</a:tableStyleId>
              </a:tblPr>
              <a:tblGrid>
                <a:gridCol w="2098007">
                  <a:extLst>
                    <a:ext uri="{9D8B030D-6E8A-4147-A177-3AD203B41FA5}">
                      <a16:colId xmlns:a16="http://schemas.microsoft.com/office/drawing/2014/main" val="20000"/>
                    </a:ext>
                  </a:extLst>
                </a:gridCol>
                <a:gridCol w="4042610">
                  <a:extLst>
                    <a:ext uri="{9D8B030D-6E8A-4147-A177-3AD203B41FA5}">
                      <a16:colId xmlns:a16="http://schemas.microsoft.com/office/drawing/2014/main" val="20001"/>
                    </a:ext>
                  </a:extLst>
                </a:gridCol>
              </a:tblGrid>
              <a:tr h="1183003">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Ritter</a:t>
                      </a:r>
                      <a:r>
                        <a:rPr lang="de-DE" sz="1100" b="0" baseline="0" dirty="0" smtClean="0">
                          <a:solidFill>
                            <a:schemeClr val="bg1"/>
                          </a:solidFill>
                          <a:latin typeface="Calibri" panose="020F0502020204030204" pitchFamily="34" charset="0"/>
                        </a:rPr>
                        <a:t>helme</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Hayri Kurt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a:t>
                      </a:r>
                      <a:r>
                        <a:rPr lang="de-DE" sz="1100" b="0" baseline="0" dirty="0" err="1" smtClean="0">
                          <a:solidFill>
                            <a:schemeClr val="bg1"/>
                          </a:solidFill>
                          <a:latin typeface="Calibri" panose="020F0502020204030204" pitchFamily="34" charset="0"/>
                        </a:rPr>
                        <a:t>Pavilion</a:t>
                      </a:r>
                      <a:r>
                        <a:rPr lang="de-DE" sz="1100" b="0" baseline="0" dirty="0" smtClean="0">
                          <a:solidFill>
                            <a:schemeClr val="bg1"/>
                          </a:solidFill>
                          <a:latin typeface="Calibri" panose="020F0502020204030204" pitchFamily="34" charset="0"/>
                        </a:rPr>
                        <a: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Zimmer 23/</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Goldene Montessori </a:t>
                      </a:r>
                      <a:endParaRPr lang="de-DE" sz="1100" b="0" dirty="0" smtClean="0">
                        <a:solidFill>
                          <a:schemeClr val="bg1"/>
                        </a:solidFill>
                        <a:latin typeface="Calibri" panose="020F0502020204030204" pitchFamily="34" charset="0"/>
                      </a:endParaRPr>
                    </a:p>
                  </a:txBody>
                  <a:tcPr marL="216000" marR="72000" anchor="ct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100" b="1" kern="1200" dirty="0" smtClean="0">
                          <a:solidFill>
                            <a:schemeClr val="tx1"/>
                          </a:solidFill>
                          <a:effectLst/>
                          <a:latin typeface="Calibri" panose="020F0502020204030204" pitchFamily="34" charset="0"/>
                          <a:ea typeface="+mn-ea"/>
                          <a:cs typeface="+mn-cs"/>
                        </a:rPr>
                        <a:t>Wir werden uns</a:t>
                      </a:r>
                      <a:r>
                        <a:rPr lang="de-DE" sz="1100" b="1" kern="1200" baseline="0" dirty="0" smtClean="0">
                          <a:solidFill>
                            <a:schemeClr val="tx1"/>
                          </a:solidFill>
                          <a:effectLst/>
                          <a:latin typeface="Calibri" panose="020F0502020204030204" pitchFamily="34" charset="0"/>
                          <a:ea typeface="+mn-ea"/>
                          <a:cs typeface="+mn-cs"/>
                        </a:rPr>
                        <a:t> in die Welt der Ritter begeben. Was da auf keinen fall fehlen darf, sind Ritterhelme.  Zusammen entwerfen wir die Helme und stellen sie nach individuellen Vorstellungen her. </a:t>
                      </a:r>
                      <a:endParaRPr lang="de-DE" sz="1100" b="1" kern="1200" dirty="0" smtClean="0">
                        <a:solidFill>
                          <a:schemeClr val="tx1"/>
                        </a:solidFill>
                        <a:effectLst/>
                        <a:latin typeface="Calibri" panose="020F0502020204030204" pitchFamily="34" charset="0"/>
                        <a:ea typeface="+mn-ea"/>
                        <a:cs typeface="+mn-cs"/>
                      </a:endParaRPr>
                    </a:p>
                  </a:txBody>
                  <a:tcPr anchor="ctr">
                    <a:lnL>
                      <a:noFill/>
                    </a:lnL>
                    <a:lnR>
                      <a:noFill/>
                    </a:lnR>
                    <a:lnT w="12700" cmpd="sng">
                      <a:noFill/>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187116">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Ritterspiele</a:t>
                      </a:r>
                      <a:r>
                        <a:rPr lang="de-DE" sz="1100" b="0" baseline="0" dirty="0" smtClean="0">
                          <a:solidFill>
                            <a:schemeClr val="bg1"/>
                          </a:solidFill>
                          <a:latin typeface="Calibri" panose="020F0502020204030204" pitchFamily="34" charset="0"/>
                        </a:rPr>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 Aileen </a:t>
                      </a:r>
                      <a:r>
                        <a:rPr lang="de-DE" sz="1100" b="0" baseline="0" dirty="0" err="1" smtClean="0">
                          <a:solidFill>
                            <a:schemeClr val="bg1"/>
                          </a:solidFill>
                          <a:latin typeface="Calibri" panose="020F0502020204030204" pitchFamily="34" charset="0"/>
                        </a:rPr>
                        <a:t>Gregorowitsch</a:t>
                      </a:r>
                      <a:r>
                        <a:rPr lang="de-DE" sz="1100" b="0" baseline="0" dirty="0" smtClean="0">
                          <a:solidFill>
                            <a:schemeClr val="bg1"/>
                          </a:solidFill>
                          <a:latin typeface="Calibri" panose="020F0502020204030204" pitchFamily="34" charset="0"/>
                        </a:rPr>
                        <a: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Pavillon/Zimmer 21/ </a:t>
                      </a:r>
                      <a:r>
                        <a:rPr lang="de-DE" sz="1100" b="0" baseline="0" dirty="0" err="1" smtClean="0">
                          <a:solidFill>
                            <a:schemeClr val="bg1"/>
                          </a:solidFill>
                          <a:latin typeface="Calibri" panose="020F0502020204030204" pitchFamily="34" charset="0"/>
                        </a:rPr>
                        <a:t>Konstrukta</a:t>
                      </a:r>
                      <a:r>
                        <a:rPr lang="de-DE" sz="1100" b="0" baseline="0" dirty="0" smtClean="0">
                          <a:solidFill>
                            <a:schemeClr val="bg1"/>
                          </a:solidFill>
                          <a:latin typeface="Calibri" panose="020F0502020204030204" pitchFamily="34" charset="0"/>
                        </a:rPr>
                        <a:t> </a:t>
                      </a:r>
                      <a:endParaRPr lang="de-DE" sz="1100" b="0" dirty="0" smtClean="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100" b="1" kern="1200" dirty="0" smtClean="0">
                          <a:solidFill>
                            <a:schemeClr val="tx1"/>
                          </a:solidFill>
                          <a:effectLst/>
                          <a:latin typeface="Calibri" panose="020F0502020204030204" pitchFamily="34" charset="0"/>
                          <a:ea typeface="+mn-ea"/>
                          <a:cs typeface="+mn-cs"/>
                        </a:rPr>
                        <a:t>Habt ihr Lust en Spiel aus dem Mittelalter</a:t>
                      </a:r>
                      <a:r>
                        <a:rPr lang="de-DE" sz="1100" b="1" kern="1200" baseline="0" dirty="0" smtClean="0">
                          <a:solidFill>
                            <a:schemeClr val="tx1"/>
                          </a:solidFill>
                          <a:effectLst/>
                          <a:latin typeface="Calibri" panose="020F0502020204030204" pitchFamily="34" charset="0"/>
                          <a:ea typeface="+mn-ea"/>
                          <a:cs typeface="+mn-cs"/>
                        </a:rPr>
                        <a:t> zu basteln? Wir basteln ein Mühlespiel, bei welchem das Spielbrett gleichzeitig ein Beutel ist. So könnt ihr damit z.B. auch auf dem Pausenhof  spielen.</a:t>
                      </a:r>
                      <a:endParaRPr lang="de-DE" sz="1100" b="1"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267326">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Haarkränze/Gürtel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Anda-Lena Kalnins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Pavillon/ Zimmer 22/</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 Villa kunterbunt </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endParaRPr lang="de-DE" sz="1100" kern="1200" dirty="0" smtClean="0">
                        <a:solidFill>
                          <a:schemeClr val="tx1"/>
                        </a:solidFill>
                        <a:effectLst/>
                        <a:latin typeface="Calibri" panose="020F0502020204030204" pitchFamily="34" charset="0"/>
                        <a:ea typeface="+mn-ea"/>
                        <a:cs typeface="+mn-cs"/>
                      </a:endParaRPr>
                    </a:p>
                    <a:p>
                      <a:pPr marL="0" marR="0" lvl="0" indent="0" algn="l" defTabSz="957591" rtl="0" eaLnBrk="1" fontAlgn="auto" latinLnBrk="0" hangingPunct="1">
                        <a:lnSpc>
                          <a:spcPct val="100000"/>
                        </a:lnSpc>
                        <a:spcBef>
                          <a:spcPts val="0"/>
                        </a:spcBef>
                        <a:spcAft>
                          <a:spcPts val="0"/>
                        </a:spcAft>
                        <a:buClrTx/>
                        <a:buSzTx/>
                        <a:buFontTx/>
                        <a:buNone/>
                        <a:tabLst/>
                        <a:defRPr/>
                      </a:pPr>
                      <a:r>
                        <a:rPr lang="de-DE" sz="1100" b="1" kern="1200" dirty="0" smtClean="0">
                          <a:solidFill>
                            <a:schemeClr val="tx1"/>
                          </a:solidFill>
                          <a:effectLst/>
                          <a:latin typeface="Calibri" panose="020F0502020204030204" pitchFamily="34" charset="0"/>
                          <a:ea typeface="+mn-ea"/>
                          <a:cs typeface="+mn-cs"/>
                        </a:rPr>
                        <a:t>Wir</a:t>
                      </a:r>
                      <a:r>
                        <a:rPr lang="de-DE" sz="1100" b="1" kern="1200" baseline="0" dirty="0" smtClean="0">
                          <a:solidFill>
                            <a:schemeClr val="tx1"/>
                          </a:solidFill>
                          <a:effectLst/>
                          <a:latin typeface="Calibri" panose="020F0502020204030204" pitchFamily="34" charset="0"/>
                          <a:ea typeface="+mn-ea"/>
                          <a:cs typeface="+mn-cs"/>
                        </a:rPr>
                        <a:t> </a:t>
                      </a:r>
                      <a:r>
                        <a:rPr lang="de-DE" sz="1100" b="1" kern="1200" dirty="0" smtClean="0">
                          <a:solidFill>
                            <a:schemeClr val="tx1"/>
                          </a:solidFill>
                          <a:effectLst/>
                          <a:latin typeface="Calibri" panose="020F0502020204030204" pitchFamily="34" charset="0"/>
                          <a:ea typeface="+mn-ea"/>
                          <a:cs typeface="+mn-cs"/>
                        </a:rPr>
                        <a:t>flechten uns aus Stoffen schöne Haarkränze um zur mittelalterlichen Dame</a:t>
                      </a:r>
                      <a:r>
                        <a:rPr lang="de-DE" sz="1100" b="1" kern="1200" baseline="0" dirty="0" smtClean="0">
                          <a:solidFill>
                            <a:schemeClr val="tx1"/>
                          </a:solidFill>
                          <a:effectLst/>
                          <a:latin typeface="Calibri" panose="020F0502020204030204" pitchFamily="34" charset="0"/>
                          <a:ea typeface="+mn-ea"/>
                          <a:cs typeface="+mn-cs"/>
                        </a:rPr>
                        <a:t> zu werden, oder  wir flechten einen Gürtel für einen ritterlichen Wappenrock.</a:t>
                      </a:r>
                      <a:endParaRPr lang="de-DE" sz="1100" b="1"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171074">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Wappenröcke</a:t>
                      </a:r>
                      <a:r>
                        <a:rPr lang="de-DE" sz="1100" b="0" baseline="0" dirty="0" smtClean="0">
                          <a:solidFill>
                            <a:schemeClr val="bg1"/>
                          </a:solidFill>
                          <a:latin typeface="Calibri" panose="020F0502020204030204" pitchFamily="34" charset="0"/>
                        </a:rPr>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 Rolf Haller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/Schulgebäude/OG/</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Zimmer 15/Werkstatt</a:t>
                      </a:r>
                      <a:endParaRPr lang="de-DE" sz="1100" b="0" dirty="0" smtClean="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100" b="1" kern="1200" baseline="0" dirty="0" smtClean="0">
                          <a:solidFill>
                            <a:schemeClr val="tx1"/>
                          </a:solidFill>
                          <a:effectLst/>
                          <a:latin typeface="Calibri" panose="020F0502020204030204" pitchFamily="34" charset="0"/>
                          <a:ea typeface="+mn-ea"/>
                          <a:cs typeface="+mn-cs"/>
                        </a:rPr>
                        <a:t>Wir entwerfen und nähen einfache „Wappenröcke“, die im Mittelalter dazu dienten einen Ritter in seiner Rüstung zu erkennen.  Ein jeder Wappenrock trägt sein eigenes Wappen. Dieses werden wir gemeinsam entwerfen und aufmalen.</a:t>
                      </a: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572214">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Altes</a:t>
                      </a:r>
                      <a:r>
                        <a:rPr lang="de-DE" sz="1100" b="0" baseline="0" dirty="0" smtClean="0">
                          <a:solidFill>
                            <a:schemeClr val="bg1"/>
                          </a:solidFill>
                          <a:latin typeface="Calibri" panose="020F0502020204030204" pitchFamily="34" charset="0"/>
                        </a:rPr>
                        <a:t> Schloss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Aileen </a:t>
                      </a:r>
                      <a:r>
                        <a:rPr lang="de-DE" sz="1100" b="0" baseline="0" dirty="0" err="1" smtClean="0">
                          <a:solidFill>
                            <a:schemeClr val="bg1"/>
                          </a:solidFill>
                          <a:latin typeface="Calibri" panose="020F0502020204030204" pitchFamily="34" charset="0"/>
                        </a:rPr>
                        <a:t>Gregorowitsch</a:t>
                      </a:r>
                      <a:r>
                        <a:rPr lang="de-DE" sz="1100" b="0" baseline="0" dirty="0" smtClean="0">
                          <a:solidFill>
                            <a:schemeClr val="bg1"/>
                          </a:solidFill>
                          <a:latin typeface="Calibri" panose="020F0502020204030204" pitchFamily="34" charset="0"/>
                        </a:rPr>
                        <a: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Anda-Lena Kalnins, Rolf Haller,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Hayri  Kurt, Angela  Rudolph</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Altes </a:t>
                      </a:r>
                      <a:r>
                        <a:rPr lang="de-DE" sz="1100" b="0" baseline="0" dirty="0" err="1" smtClean="0">
                          <a:solidFill>
                            <a:schemeClr val="bg1"/>
                          </a:solidFill>
                          <a:latin typeface="Calibri" panose="020F0502020204030204" pitchFamily="34" charset="0"/>
                        </a:rPr>
                        <a:t>Schloß</a:t>
                      </a:r>
                      <a:r>
                        <a:rPr lang="de-DE" sz="1100" b="0" baseline="0" dirty="0" smtClean="0">
                          <a:solidFill>
                            <a:schemeClr val="bg1"/>
                          </a:solidFill>
                          <a:latin typeface="Calibri" panose="020F0502020204030204" pitchFamily="34" charset="0"/>
                        </a:rPr>
                        <a:t> , Stuttgart   </a:t>
                      </a:r>
                      <a:endParaRPr lang="de-DE" sz="1100" b="0" dirty="0" smtClean="0">
                        <a:solidFill>
                          <a:schemeClr val="bg1"/>
                        </a:solidFill>
                        <a:latin typeface="Calibri" panose="020F0502020204030204" pitchFamily="34" charset="0"/>
                      </a:endParaRPr>
                    </a:p>
                    <a:p>
                      <a:pPr marL="0" indent="0" algn="r">
                        <a:buClr>
                          <a:srgbClr val="FF3399"/>
                        </a:buClr>
                        <a:buFont typeface="Wingdings 3" panose="05040102010807070707" pitchFamily="18" charset="2"/>
                        <a:buNone/>
                      </a:pPr>
                      <a:r>
                        <a:rPr lang="de-DE" sz="1100" b="0" baseline="0" dirty="0" smtClean="0">
                          <a:solidFill>
                            <a:schemeClr val="bg1"/>
                          </a:solidFill>
                          <a:latin typeface="Calibri" panose="020F0502020204030204" pitchFamily="34" charset="0"/>
                        </a:rPr>
                        <a:t> </a:t>
                      </a:r>
                      <a:r>
                        <a:rPr lang="de-DE" sz="1100" b="0" dirty="0" smtClean="0">
                          <a:solidFill>
                            <a:schemeClr val="bg1"/>
                          </a:solidFill>
                          <a:latin typeface="Calibri" panose="020F0502020204030204" pitchFamily="34" charset="0"/>
                        </a:rPr>
                        <a:t> </a:t>
                      </a:r>
                      <a:endParaRPr lang="de-DE" sz="1100" b="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algn="l"/>
                      <a:r>
                        <a:rPr lang="de-DE" sz="1100" b="1" dirty="0" smtClean="0">
                          <a:latin typeface="Calibri" panose="020F0502020204030204" pitchFamily="34" charset="0"/>
                        </a:rPr>
                        <a:t>Unser</a:t>
                      </a:r>
                      <a:r>
                        <a:rPr lang="de-DE" sz="1100" b="1" baseline="0" dirty="0" smtClean="0">
                          <a:latin typeface="Calibri" panose="020F0502020204030204" pitchFamily="34" charset="0"/>
                        </a:rPr>
                        <a:t> Ausflug führt uns in den Herbstferien am Freitag, den 3.11. 2017 ins Alte </a:t>
                      </a:r>
                      <a:r>
                        <a:rPr lang="de-DE" sz="1100" b="1" baseline="0" dirty="0" err="1" smtClean="0">
                          <a:latin typeface="Calibri" panose="020F0502020204030204" pitchFamily="34" charset="0"/>
                        </a:rPr>
                        <a:t>Schloß</a:t>
                      </a:r>
                      <a:r>
                        <a:rPr lang="de-DE" sz="1100" b="1" baseline="0" dirty="0" smtClean="0">
                          <a:latin typeface="Calibri" panose="020F0502020204030204" pitchFamily="34" charset="0"/>
                        </a:rPr>
                        <a:t> nach Stuttgart. Hier werden wir die Mitmachausstellung „ Ritter und Burgen“ im Jungen Schloss besuchen und vieles über die Ritter erfahren. An diesem Tag sind wir erst um 17:00 Uhr wieder an der Schule.</a:t>
                      </a:r>
                      <a:endParaRPr lang="de-DE" sz="1100" b="1" dirty="0" smtClean="0">
                        <a:latin typeface="Calibri" panose="020F0502020204030204" pitchFamily="34" charset="0"/>
                      </a:endParaRPr>
                    </a:p>
                    <a:p>
                      <a:pPr algn="ctr"/>
                      <a:endParaRPr lang="de-DE" sz="1100" dirty="0" smtClean="0"/>
                    </a:p>
                    <a:p>
                      <a:pPr marL="0" marR="0" lvl="0" indent="0" algn="l" defTabSz="957591" rtl="0" eaLnBrk="1" fontAlgn="auto" latinLnBrk="0" hangingPunct="1">
                        <a:lnSpc>
                          <a:spcPct val="100000"/>
                        </a:lnSpc>
                        <a:spcBef>
                          <a:spcPts val="0"/>
                        </a:spcBef>
                        <a:spcAft>
                          <a:spcPts val="0"/>
                        </a:spcAft>
                        <a:buClrTx/>
                        <a:buSzTx/>
                        <a:buFontTx/>
                        <a:buNone/>
                        <a:tabLst/>
                        <a:defRPr/>
                      </a:pPr>
                      <a:endParaRPr lang="de-DE" sz="1100" kern="1200" baseline="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pic>
        <p:nvPicPr>
          <p:cNvPr id="42"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41" name="Ellipse 40"/>
          <p:cNvSpPr/>
          <p:nvPr/>
        </p:nvSpPr>
        <p:spPr>
          <a:xfrm>
            <a:off x="63639" y="2006925"/>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46" name="Gruppieren 45"/>
          <p:cNvGrpSpPr/>
          <p:nvPr/>
        </p:nvGrpSpPr>
        <p:grpSpPr>
          <a:xfrm>
            <a:off x="4705688" y="1055951"/>
            <a:ext cx="1007003" cy="406906"/>
            <a:chOff x="4705688" y="1055951"/>
            <a:chExt cx="1007003" cy="406906"/>
          </a:xfrm>
        </p:grpSpPr>
        <p:sp>
          <p:nvSpPr>
            <p:cNvPr id="47" name="Rechteck 46"/>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8" name="Textfeld 47"/>
            <p:cNvSpPr txBox="1"/>
            <p:nvPr/>
          </p:nvSpPr>
          <p:spPr>
            <a:xfrm>
              <a:off x="5211478" y="1174766"/>
              <a:ext cx="65" cy="92333"/>
            </a:xfrm>
            <a:prstGeom prst="rect">
              <a:avLst/>
            </a:prstGeom>
            <a:noFill/>
          </p:spPr>
          <p:txBody>
            <a:bodyPr wrap="none" lIns="0" tIns="0" rIns="0" bIns="0" rtlCol="0">
              <a:spAutoFit/>
            </a:bodyPr>
            <a:lstStyle/>
            <a:p>
              <a:pPr algn="ctr"/>
              <a:endParaRPr lang="de-DE" sz="600" dirty="0">
                <a:solidFill>
                  <a:schemeClr val="bg1"/>
                </a:solidFill>
                <a:latin typeface="Comic Sans MS" panose="030F0702030302020204" pitchFamily="66" charset="0"/>
              </a:endParaRPr>
            </a:p>
          </p:txBody>
        </p:sp>
      </p:grpSp>
      <p:sp>
        <p:nvSpPr>
          <p:cNvPr id="8" name="Textfeld 7"/>
          <p:cNvSpPr txBox="1"/>
          <p:nvPr/>
        </p:nvSpPr>
        <p:spPr>
          <a:xfrm>
            <a:off x="313433" y="9606555"/>
            <a:ext cx="214008" cy="232692"/>
          </a:xfrm>
          <a:prstGeom prst="rect">
            <a:avLst/>
          </a:prstGeom>
          <a:noFill/>
        </p:spPr>
        <p:txBody>
          <a:bodyPr wrap="square" lIns="0" tIns="0" rIns="0" bIns="0" rtlCol="0">
            <a:spAutoFit/>
          </a:bodyPr>
          <a:lstStyle/>
          <a:p>
            <a:pPr>
              <a:lnSpc>
                <a:spcPct val="108000"/>
              </a:lnSpc>
              <a:spcAft>
                <a:spcPts val="1008"/>
              </a:spcAft>
            </a:pPr>
            <a:r>
              <a:rPr lang="de-DE" sz="1400" dirty="0" smtClean="0"/>
              <a:t>4</a:t>
            </a:r>
          </a:p>
        </p:txBody>
      </p:sp>
      <p:grpSp>
        <p:nvGrpSpPr>
          <p:cNvPr id="35" name="Gruppieren 34"/>
          <p:cNvGrpSpPr/>
          <p:nvPr/>
        </p:nvGrpSpPr>
        <p:grpSpPr>
          <a:xfrm>
            <a:off x="2317251" y="1061066"/>
            <a:ext cx="4561344" cy="406906"/>
            <a:chOff x="2296656" y="1055951"/>
            <a:chExt cx="4561344" cy="406906"/>
          </a:xfrm>
        </p:grpSpPr>
        <p:sp>
          <p:nvSpPr>
            <p:cNvPr id="37" name="Rechteck 36"/>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0" name="Textfeld 39"/>
            <p:cNvSpPr txBox="1"/>
            <p:nvPr/>
          </p:nvSpPr>
          <p:spPr>
            <a:xfrm>
              <a:off x="2296656" y="1195705"/>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sp>
        <p:nvSpPr>
          <p:cNvPr id="44" name="Textfeld 43"/>
          <p:cNvSpPr txBox="1"/>
          <p:nvPr/>
        </p:nvSpPr>
        <p:spPr>
          <a:xfrm>
            <a:off x="4983045" y="1174766"/>
            <a:ext cx="472886"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Herbst</a:t>
            </a:r>
            <a:endParaRPr lang="de-DE" sz="600" dirty="0">
              <a:solidFill>
                <a:schemeClr val="bg1"/>
              </a:solidFill>
              <a:latin typeface="Comic Sans MS" panose="030F0702030302020204" pitchFamily="66" charset="0"/>
            </a:endParaRPr>
          </a:p>
        </p:txBody>
      </p:sp>
      <p:pic>
        <p:nvPicPr>
          <p:cNvPr id="3" name="Grafik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1397" y="2054755"/>
            <a:ext cx="652087" cy="815939"/>
          </a:xfrm>
          <a:prstGeom prst="rect">
            <a:avLst/>
          </a:prstGeom>
        </p:spPr>
      </p:pic>
      <p:grpSp>
        <p:nvGrpSpPr>
          <p:cNvPr id="9" name="Gruppieren 8"/>
          <p:cNvGrpSpPr/>
          <p:nvPr/>
        </p:nvGrpSpPr>
        <p:grpSpPr>
          <a:xfrm>
            <a:off x="63182" y="3217834"/>
            <a:ext cx="966433" cy="966433"/>
            <a:chOff x="63639" y="3583973"/>
            <a:chExt cx="966433" cy="966433"/>
          </a:xfrm>
        </p:grpSpPr>
        <p:sp>
          <p:nvSpPr>
            <p:cNvPr id="36" name="Ellipse 35"/>
            <p:cNvSpPr/>
            <p:nvPr/>
          </p:nvSpPr>
          <p:spPr>
            <a:xfrm>
              <a:off x="63639" y="3583973"/>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5" name="Grafik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400000">
              <a:off x="158965" y="3761363"/>
              <a:ext cx="813846" cy="709129"/>
            </a:xfrm>
            <a:prstGeom prst="rect">
              <a:avLst/>
            </a:prstGeom>
          </p:spPr>
        </p:pic>
      </p:grpSp>
      <p:grpSp>
        <p:nvGrpSpPr>
          <p:cNvPr id="11" name="Gruppieren 10"/>
          <p:cNvGrpSpPr/>
          <p:nvPr/>
        </p:nvGrpSpPr>
        <p:grpSpPr>
          <a:xfrm>
            <a:off x="69836" y="4400634"/>
            <a:ext cx="966433" cy="966433"/>
            <a:chOff x="58370" y="5161025"/>
            <a:chExt cx="966433" cy="966433"/>
          </a:xfrm>
        </p:grpSpPr>
        <p:sp>
          <p:nvSpPr>
            <p:cNvPr id="33" name="Ellipse 32"/>
            <p:cNvSpPr/>
            <p:nvPr/>
          </p:nvSpPr>
          <p:spPr>
            <a:xfrm>
              <a:off x="58370" y="5161025"/>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6" name="Grafik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695" y="5447860"/>
              <a:ext cx="916210" cy="345690"/>
            </a:xfrm>
            <a:prstGeom prst="rect">
              <a:avLst/>
            </a:prstGeom>
          </p:spPr>
        </p:pic>
      </p:grpSp>
      <p:grpSp>
        <p:nvGrpSpPr>
          <p:cNvPr id="12" name="Gruppieren 11"/>
          <p:cNvGrpSpPr/>
          <p:nvPr/>
        </p:nvGrpSpPr>
        <p:grpSpPr>
          <a:xfrm>
            <a:off x="32366" y="5546646"/>
            <a:ext cx="966433" cy="966433"/>
            <a:chOff x="63182" y="6724423"/>
            <a:chExt cx="966433" cy="966433"/>
          </a:xfrm>
        </p:grpSpPr>
        <p:sp>
          <p:nvSpPr>
            <p:cNvPr id="30" name="Ellipse 29"/>
            <p:cNvSpPr/>
            <p:nvPr/>
          </p:nvSpPr>
          <p:spPr>
            <a:xfrm>
              <a:off x="63182" y="6724423"/>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 name="Grafik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8351" y="6757555"/>
              <a:ext cx="477567" cy="841108"/>
            </a:xfrm>
            <a:prstGeom prst="rect">
              <a:avLst/>
            </a:prstGeom>
          </p:spPr>
        </p:pic>
      </p:grpSp>
      <p:grpSp>
        <p:nvGrpSpPr>
          <p:cNvPr id="13" name="Gruppieren 12"/>
          <p:cNvGrpSpPr/>
          <p:nvPr/>
        </p:nvGrpSpPr>
        <p:grpSpPr>
          <a:xfrm>
            <a:off x="32365" y="6721035"/>
            <a:ext cx="966433" cy="966433"/>
            <a:chOff x="32367" y="8268056"/>
            <a:chExt cx="966433" cy="966433"/>
          </a:xfrm>
        </p:grpSpPr>
        <p:sp>
          <p:nvSpPr>
            <p:cNvPr id="27" name="Ellipse 26"/>
            <p:cNvSpPr/>
            <p:nvPr/>
          </p:nvSpPr>
          <p:spPr>
            <a:xfrm>
              <a:off x="32367" y="8268056"/>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43" name="Grafik 4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256" y="8299690"/>
              <a:ext cx="900896" cy="898150"/>
            </a:xfrm>
            <a:prstGeom prst="rect">
              <a:avLst/>
            </a:prstGeom>
          </p:spPr>
        </p:pic>
      </p:grpSp>
      <p:graphicFrame>
        <p:nvGraphicFramePr>
          <p:cNvPr id="45" name="Tabelle 44"/>
          <p:cNvGraphicFramePr>
            <a:graphicFrameLocks noGrp="1"/>
          </p:cNvGraphicFramePr>
          <p:nvPr>
            <p:extLst>
              <p:ext uri="{D42A27DB-BD31-4B8C-83A1-F6EECF244321}">
                <p14:modId xmlns:p14="http://schemas.microsoft.com/office/powerpoint/2010/main" val="1458448146"/>
              </p:ext>
            </p:extLst>
          </p:nvPr>
        </p:nvGraphicFramePr>
        <p:xfrm>
          <a:off x="741446" y="8120650"/>
          <a:ext cx="6140617" cy="1572214"/>
        </p:xfrm>
        <a:graphic>
          <a:graphicData uri="http://schemas.openxmlformats.org/drawingml/2006/table">
            <a:tbl>
              <a:tblPr firstRow="1" bandRow="1">
                <a:tableStyleId>{5FD0F851-EC5A-4D38-B0AD-8093EC10F338}</a:tableStyleId>
              </a:tblPr>
              <a:tblGrid>
                <a:gridCol w="2098007">
                  <a:extLst>
                    <a:ext uri="{9D8B030D-6E8A-4147-A177-3AD203B41FA5}">
                      <a16:colId xmlns:a16="http://schemas.microsoft.com/office/drawing/2014/main" val="20000"/>
                    </a:ext>
                  </a:extLst>
                </a:gridCol>
                <a:gridCol w="4042610">
                  <a:extLst>
                    <a:ext uri="{9D8B030D-6E8A-4147-A177-3AD203B41FA5}">
                      <a16:colId xmlns:a16="http://schemas.microsoft.com/office/drawing/2014/main" val="20001"/>
                    </a:ext>
                  </a:extLst>
                </a:gridCol>
              </a:tblGrid>
              <a:tr h="1572214">
                <a:tc>
                  <a:txBody>
                    <a:bodyPr/>
                    <a:lstStyle/>
                    <a:p>
                      <a:pPr algn="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Tiere</a:t>
                      </a:r>
                    </a:p>
                    <a:p>
                      <a:pPr algn="r"/>
                      <a:r>
                        <a:rPr lang="de-DE" sz="1100" b="0" baseline="0" dirty="0" smtClean="0">
                          <a:solidFill>
                            <a:schemeClr val="bg1"/>
                          </a:solidFill>
                          <a:latin typeface="Calibri" panose="020F0502020204030204" pitchFamily="34" charset="0"/>
                        </a:rPr>
                        <a:t>Pädagogische Fachkraft:</a:t>
                      </a:r>
                    </a:p>
                    <a:p>
                      <a:pPr algn="r"/>
                      <a:r>
                        <a:rPr lang="de-DE" sz="1100" b="0" baseline="0" dirty="0" smtClean="0">
                          <a:solidFill>
                            <a:schemeClr val="bg1"/>
                          </a:solidFill>
                          <a:latin typeface="Calibri" panose="020F0502020204030204" pitchFamily="34" charset="0"/>
                        </a:rPr>
                        <a:t>Aileen </a:t>
                      </a:r>
                      <a:r>
                        <a:rPr lang="de-DE" sz="1100" b="0" baseline="0" dirty="0" err="1" smtClean="0">
                          <a:solidFill>
                            <a:schemeClr val="bg1"/>
                          </a:solidFill>
                          <a:latin typeface="Calibri" panose="020F0502020204030204" pitchFamily="34" charset="0"/>
                        </a:rPr>
                        <a:t>Gregorowitsch</a:t>
                      </a:r>
                      <a:endParaRPr lang="de-DE" sz="1100" b="0" baseline="0" dirty="0" smtClean="0">
                        <a:solidFill>
                          <a:schemeClr val="bg1"/>
                        </a:solidFill>
                        <a:latin typeface="Calibri" panose="020F0502020204030204" pitchFamily="34" charset="0"/>
                      </a:endParaRPr>
                    </a:p>
                    <a:p>
                      <a:pPr algn="r"/>
                      <a:r>
                        <a:rPr lang="de-DE" sz="1100" b="0" baseline="0" dirty="0" smtClean="0">
                          <a:solidFill>
                            <a:schemeClr val="bg1"/>
                          </a:solidFill>
                          <a:latin typeface="Calibri" panose="020F0502020204030204" pitchFamily="34" charset="0"/>
                        </a:rPr>
                        <a:t>Ort: Tierbereich/</a:t>
                      </a:r>
                    </a:p>
                    <a:p>
                      <a:pPr algn="r"/>
                      <a:r>
                        <a:rPr lang="de-DE" sz="1100" b="0" baseline="0" dirty="0" smtClean="0">
                          <a:solidFill>
                            <a:schemeClr val="bg1"/>
                          </a:solidFill>
                          <a:latin typeface="Calibri" panose="020F0502020204030204" pitchFamily="34" charset="0"/>
                        </a:rPr>
                        <a:t>Hauptgebäude/EG/</a:t>
                      </a:r>
                    </a:p>
                    <a:p>
                      <a:pPr algn="r"/>
                      <a:r>
                        <a:rPr lang="de-DE" sz="1100" b="0" baseline="0" dirty="0" smtClean="0">
                          <a:solidFill>
                            <a:schemeClr val="bg1"/>
                          </a:solidFill>
                          <a:latin typeface="Calibri" panose="020F0502020204030204" pitchFamily="34" charset="0"/>
                        </a:rPr>
                        <a:t>Zimmer 9</a:t>
                      </a:r>
                      <a:endParaRPr lang="de-DE" b="0" dirty="0">
                        <a:solidFill>
                          <a:schemeClr val="bg1"/>
                        </a:solidFill>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kern="1200" dirty="0" smtClean="0">
                          <a:solidFill>
                            <a:schemeClr val="tx1"/>
                          </a:solidFill>
                          <a:effectLst/>
                          <a:latin typeface="Calibri" panose="020F0502020204030204" pitchFamily="34" charset="0"/>
                          <a:ea typeface="+mn-ea"/>
                          <a:cs typeface="+mn-cs"/>
                        </a:rPr>
                        <a:t>Wer gerne mehr Zeit mit unseren Schultieren verbringen möchte,</a:t>
                      </a:r>
                      <a:r>
                        <a:rPr lang="de-DE" sz="1100" kern="1200" baseline="0" dirty="0" smtClean="0">
                          <a:solidFill>
                            <a:schemeClr val="tx1"/>
                          </a:solidFill>
                          <a:effectLst/>
                          <a:latin typeface="Calibri" panose="020F0502020204030204" pitchFamily="34" charset="0"/>
                          <a:ea typeface="+mn-ea"/>
                          <a:cs typeface="+mn-cs"/>
                        </a:rPr>
                        <a:t> ist hier genau richtig. Wir füttern und pflegen  unsere Hühner, Hasen und Meerschweinchen. Und da die Ritter auf Pferden ritten, erfahren wir noch einiges über Pferde und wie sie im Mittelalter lebten.</a:t>
                      </a:r>
                      <a:endParaRPr lang="de-DE" sz="1100"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pSp>
        <p:nvGrpSpPr>
          <p:cNvPr id="49" name="Gruppieren 48"/>
          <p:cNvGrpSpPr/>
          <p:nvPr/>
        </p:nvGrpSpPr>
        <p:grpSpPr>
          <a:xfrm>
            <a:off x="32365" y="8118521"/>
            <a:ext cx="930308" cy="958758"/>
            <a:chOff x="-14451" y="2134851"/>
            <a:chExt cx="930308" cy="958758"/>
          </a:xfrm>
        </p:grpSpPr>
        <p:sp>
          <p:nvSpPr>
            <p:cNvPr id="50" name="Ellipse 49"/>
            <p:cNvSpPr/>
            <p:nvPr/>
          </p:nvSpPr>
          <p:spPr>
            <a:xfrm>
              <a:off x="-14451" y="2134851"/>
              <a:ext cx="930308" cy="958758"/>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51" name="Grafik 5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3000" y="2206823"/>
              <a:ext cx="653481" cy="814814"/>
            </a:xfrm>
            <a:prstGeom prst="rect">
              <a:avLst/>
            </a:prstGeom>
          </p:spPr>
        </p:pic>
      </p:grpSp>
    </p:spTree>
    <p:extLst>
      <p:ext uri="{BB962C8B-B14F-4D97-AF65-F5344CB8AC3E}">
        <p14:creationId xmlns:p14="http://schemas.microsoft.com/office/powerpoint/2010/main" val="2410843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117777" name="think-cell Folie" r:id="rId5" imgW="0" imgH="0" progId="">
                  <p:embed/>
                </p:oleObj>
              </mc:Choice>
              <mc:Fallback>
                <p:oleObj name="think-cell Folie" r:id="rId5" imgW="0" imgH="0" progId="">
                  <p:embed/>
                  <p:pic>
                    <p:nvPicPr>
                      <p:cNvPr id="0" name="AutoShape 15"/>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solidFill>
                <a:prstClr val="black"/>
              </a:solidFill>
            </a:endParaRPr>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solidFill>
                <a:prstClr val="black"/>
              </a:solidFill>
            </a:endParaRPr>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solidFill>
                <a:prstClr val="black"/>
              </a:solidFill>
            </a:endParaRPr>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solidFill>
                <a:prstClr val="black"/>
              </a:solidFill>
            </a:endParaRPr>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prstClr val="black"/>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prstClr val="black"/>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prstClr val="black"/>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prstClr val="black"/>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prstClr val="black"/>
              </a:solidFill>
            </a:endParaRPr>
          </a:p>
        </p:txBody>
      </p:sp>
      <p:sp>
        <p:nvSpPr>
          <p:cNvPr id="21" name="Rechteck 20"/>
          <p:cNvSpPr/>
          <p:nvPr/>
        </p:nvSpPr>
        <p:spPr>
          <a:xfrm>
            <a:off x="211324" y="1549941"/>
            <a:ext cx="6444963" cy="6609502"/>
          </a:xfrm>
          <a:prstGeom prst="rect">
            <a:avLst/>
          </a:prstGeom>
        </p:spPr>
        <p:txBody>
          <a:bodyPr wrap="square">
            <a:spAutoFit/>
          </a:bodyPr>
          <a:lstStyle/>
          <a:p>
            <a:pPr>
              <a:spcAft>
                <a:spcPts val="300"/>
              </a:spcAft>
            </a:pPr>
            <a:r>
              <a:rPr lang="de-DE" sz="1300" b="1" dirty="0" smtClean="0">
                <a:solidFill>
                  <a:prstClr val="black">
                    <a:lumMod val="75000"/>
                    <a:lumOff val="25000"/>
                  </a:prstClr>
                </a:solidFill>
                <a:latin typeface="Comic Sans MS" panose="030F0702030302020204" pitchFamily="66" charset="0"/>
              </a:rPr>
              <a:t>Ferienbetreuung Schuljahr 17/18 Ausblick und Termine:</a:t>
            </a:r>
            <a:endParaRPr lang="de-DE" sz="1300" b="1" dirty="0">
              <a:solidFill>
                <a:prstClr val="black">
                  <a:lumMod val="75000"/>
                  <a:lumOff val="25000"/>
                </a:prstClr>
              </a:solidFill>
              <a:latin typeface="Comic Sans MS" panose="030F0702030302020204" pitchFamily="66" charset="0"/>
            </a:endParaRPr>
          </a:p>
          <a:p>
            <a:pPr>
              <a:spcAft>
                <a:spcPts val="300"/>
              </a:spcAft>
            </a:pPr>
            <a:r>
              <a:rPr lang="de-DE" sz="1300" dirty="0" smtClean="0">
                <a:solidFill>
                  <a:prstClr val="black">
                    <a:lumMod val="75000"/>
                    <a:lumOff val="25000"/>
                  </a:prstClr>
                </a:solidFill>
                <a:latin typeface="Calibri" panose="020F0502020204030204" pitchFamily="34" charset="0"/>
              </a:rPr>
              <a:t> </a:t>
            </a: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3151708176"/>
              </p:ext>
            </p:extLst>
          </p:nvPr>
        </p:nvGraphicFramePr>
        <p:xfrm>
          <a:off x="670561" y="1972492"/>
          <a:ext cx="6034366" cy="7315201"/>
        </p:xfrm>
        <a:graphic>
          <a:graphicData uri="http://schemas.openxmlformats.org/drawingml/2006/table">
            <a:tbl>
              <a:tblPr firstRow="1" bandRow="1">
                <a:tableStyleId>{5FD0F851-EC5A-4D38-B0AD-8093EC10F338}</a:tableStyleId>
              </a:tblPr>
              <a:tblGrid>
                <a:gridCol w="2120264">
                  <a:extLst>
                    <a:ext uri="{9D8B030D-6E8A-4147-A177-3AD203B41FA5}">
                      <a16:colId xmlns:a16="http://schemas.microsoft.com/office/drawing/2014/main" val="20000"/>
                    </a:ext>
                  </a:extLst>
                </a:gridCol>
                <a:gridCol w="3914102">
                  <a:extLst>
                    <a:ext uri="{9D8B030D-6E8A-4147-A177-3AD203B41FA5}">
                      <a16:colId xmlns:a16="http://schemas.microsoft.com/office/drawing/2014/main" val="20001"/>
                    </a:ext>
                  </a:extLst>
                </a:gridCol>
              </a:tblGrid>
              <a:tr h="1257600">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„Rund</a:t>
                      </a:r>
                      <a:r>
                        <a:rPr lang="de-DE" sz="1100" b="0" baseline="0" dirty="0" smtClean="0">
                          <a:solidFill>
                            <a:schemeClr val="bg1"/>
                          </a:solidFill>
                          <a:latin typeface="Calibri" panose="020F0502020204030204" pitchFamily="34" charset="0"/>
                        </a:rPr>
                        <a:t> um das Thema Ritte“</a:t>
                      </a:r>
                      <a:endParaRPr lang="de-DE" sz="1100" b="0" dirty="0" smtClean="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Herbstferien                                          3 Tage</a:t>
                      </a:r>
                    </a:p>
                  </a:txBody>
                  <a:tcPr marL="216000" marR="72000" anchor="ct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
                          <a:srgbClr val="FF3399"/>
                        </a:buClr>
                        <a:buSzTx/>
                        <a:buFontTx/>
                        <a:buNone/>
                        <a:tabLst/>
                        <a:defRPr/>
                      </a:pPr>
                      <a:r>
                        <a:rPr lang="de-DE" sz="1100" b="0" kern="1200" baseline="0" dirty="0" smtClean="0">
                          <a:solidFill>
                            <a:schemeClr val="tx1"/>
                          </a:solidFill>
                          <a:effectLst/>
                          <a:latin typeface="Calibri" panose="020F0502020204030204" pitchFamily="34" charset="0"/>
                          <a:ea typeface="+mn-ea"/>
                          <a:cs typeface="+mn-cs"/>
                        </a:rPr>
                        <a:t>Montag  30.10. / Donnerstag  02.11. und Freitag  03.11.2017</a:t>
                      </a:r>
                    </a:p>
                  </a:txBody>
                  <a:tcPr anchor="ctr">
                    <a:lnL>
                      <a:noFill/>
                    </a:lnL>
                    <a:lnR>
                      <a:noFill/>
                    </a:lnR>
                    <a:lnT w="12700" cmpd="sng">
                      <a:noFill/>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257600">
                <a:tc>
                  <a:txBody>
                    <a:bodyPr/>
                    <a:lstStyle/>
                    <a:p>
                      <a:pPr algn="r"/>
                      <a:endParaRPr lang="de-DE" sz="1100" b="1" baseline="0" dirty="0" smtClean="0">
                        <a:solidFill>
                          <a:schemeClr val="bg1"/>
                        </a:solidFill>
                        <a:latin typeface="Calibri" panose="020F0502020204030204" pitchFamily="34" charset="0"/>
                      </a:endParaRPr>
                    </a:p>
                    <a:p>
                      <a:pPr algn="r"/>
                      <a:r>
                        <a:rPr lang="de-DE" sz="1100" b="0" baseline="0" dirty="0" smtClean="0">
                          <a:solidFill>
                            <a:schemeClr val="bg1"/>
                          </a:solidFill>
                          <a:latin typeface="Calibri" panose="020F0502020204030204" pitchFamily="34" charset="0"/>
                        </a:rPr>
                        <a:t>„Rund um das Thema Körper“                   und Geist                    Winterferien                                 5 Tage</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kern="1200" dirty="0" smtClean="0">
                          <a:solidFill>
                            <a:schemeClr val="tx1"/>
                          </a:solidFill>
                          <a:effectLst/>
                          <a:latin typeface="Calibri" panose="020F0502020204030204" pitchFamily="34" charset="0"/>
                          <a:ea typeface="+mn-ea"/>
                          <a:cs typeface="+mn-cs"/>
                        </a:rPr>
                        <a:t>Freitag </a:t>
                      </a:r>
                      <a:r>
                        <a:rPr lang="de-DE" sz="1100" kern="1200" baseline="0" dirty="0" smtClean="0">
                          <a:solidFill>
                            <a:schemeClr val="tx1"/>
                          </a:solidFill>
                          <a:effectLst/>
                          <a:latin typeface="Calibri" panose="020F0502020204030204" pitchFamily="34" charset="0"/>
                          <a:ea typeface="+mn-ea"/>
                          <a:cs typeface="+mn-cs"/>
                        </a:rPr>
                        <a:t>     </a:t>
                      </a:r>
                      <a:r>
                        <a:rPr lang="de-DE" sz="1100" kern="1200" dirty="0" smtClean="0">
                          <a:solidFill>
                            <a:schemeClr val="tx1"/>
                          </a:solidFill>
                          <a:effectLst/>
                          <a:latin typeface="Calibri" panose="020F0502020204030204" pitchFamily="34" charset="0"/>
                          <a:ea typeface="+mn-ea"/>
                          <a:cs typeface="+mn-cs"/>
                        </a:rPr>
                        <a:t>22. 12.2017</a:t>
                      </a:r>
                      <a:r>
                        <a:rPr lang="de-DE" sz="1100" kern="1200" baseline="0" dirty="0" smtClean="0">
                          <a:solidFill>
                            <a:schemeClr val="tx1"/>
                          </a:solidFill>
                          <a:effectLst/>
                          <a:latin typeface="Calibri" panose="020F0502020204030204" pitchFamily="34" charset="0"/>
                          <a:ea typeface="+mn-ea"/>
                          <a:cs typeface="+mn-cs"/>
                        </a:rPr>
                        <a:t>, </a:t>
                      </a:r>
                    </a:p>
                    <a:p>
                      <a:pPr marL="0" marR="0" indent="0" algn="l" defTabSz="957591" rtl="0" eaLnBrk="1" fontAlgn="auto" latinLnBrk="0" hangingPunct="1">
                        <a:lnSpc>
                          <a:spcPct val="100000"/>
                        </a:lnSpc>
                        <a:spcBef>
                          <a:spcPts val="0"/>
                        </a:spcBef>
                        <a:spcAft>
                          <a:spcPts val="0"/>
                        </a:spcAft>
                        <a:buClrTx/>
                        <a:buSzTx/>
                        <a:buFontTx/>
                        <a:buNone/>
                        <a:tabLst/>
                        <a:defRPr/>
                      </a:pPr>
                      <a:r>
                        <a:rPr lang="de-DE" sz="1100" kern="1200" baseline="0" dirty="0" smtClean="0">
                          <a:solidFill>
                            <a:schemeClr val="tx1"/>
                          </a:solidFill>
                          <a:effectLst/>
                          <a:latin typeface="Calibri" panose="020F0502020204030204" pitchFamily="34" charset="0"/>
                          <a:ea typeface="+mn-ea"/>
                          <a:cs typeface="+mn-cs"/>
                        </a:rPr>
                        <a:t>Dienstag   02.01. – einschl. Freitag  05.01.2018            </a:t>
                      </a:r>
                      <a:endParaRPr lang="de-DE" sz="1100"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016075">
                <a:tc>
                  <a:txBody>
                    <a:bodyPr/>
                    <a:lstStyle/>
                    <a:p>
                      <a:pPr algn="r"/>
                      <a:endParaRPr lang="de-DE" sz="1100" dirty="0" smtClean="0">
                        <a:solidFill>
                          <a:schemeClr val="bg1"/>
                        </a:solidFill>
                        <a:latin typeface="Calibri" panose="020F0502020204030204" pitchFamily="34" charset="0"/>
                      </a:endParaRPr>
                    </a:p>
                    <a:p>
                      <a:pPr algn="r"/>
                      <a:r>
                        <a:rPr lang="de-DE" sz="1100" b="0" dirty="0" smtClean="0">
                          <a:solidFill>
                            <a:schemeClr val="bg1"/>
                          </a:solidFill>
                          <a:latin typeface="Calibri" panose="020F0502020204030204" pitchFamily="34" charset="0"/>
                        </a:rPr>
                        <a:t>„Rund um das Thema Mode“</a:t>
                      </a:r>
                    </a:p>
                    <a:p>
                      <a:pPr algn="r"/>
                      <a:r>
                        <a:rPr lang="de-DE" sz="1100" b="0" dirty="0" smtClean="0">
                          <a:solidFill>
                            <a:schemeClr val="bg1"/>
                          </a:solidFill>
                          <a:latin typeface="Calibri" panose="020F0502020204030204" pitchFamily="34" charset="0"/>
                        </a:rPr>
                        <a:t>Faschingsferien                                  5 Tage  </a:t>
                      </a:r>
                    </a:p>
                    <a:p>
                      <a:pPr algn="r"/>
                      <a:endParaRPr lang="de-DE" sz="110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r>
                        <a:rPr lang="de-DE" sz="1100" b="0" dirty="0" smtClean="0">
                          <a:latin typeface="Calibri" panose="020F0502020204030204" pitchFamily="34" charset="0"/>
                        </a:rPr>
                        <a:t>Montag   </a:t>
                      </a:r>
                      <a:r>
                        <a:rPr lang="de-DE" sz="1100" b="0" baseline="0" dirty="0" smtClean="0">
                          <a:latin typeface="Calibri" panose="020F0502020204030204" pitchFamily="34" charset="0"/>
                        </a:rPr>
                        <a:t> </a:t>
                      </a:r>
                      <a:r>
                        <a:rPr lang="de-DE" sz="1100" b="0" dirty="0" smtClean="0">
                          <a:latin typeface="Calibri" panose="020F0502020204030204" pitchFamily="34" charset="0"/>
                        </a:rPr>
                        <a:t>12.02. – einschl. Freitag</a:t>
                      </a:r>
                      <a:r>
                        <a:rPr lang="de-DE" sz="1100" b="0" baseline="0" dirty="0" smtClean="0">
                          <a:latin typeface="Calibri" panose="020F0502020204030204" pitchFamily="34" charset="0"/>
                        </a:rPr>
                        <a:t>     16.2.2018               </a:t>
                      </a:r>
                      <a:endParaRPr lang="de-DE" sz="1100" b="0" dirty="0">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257600">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„Rund ums Thema Theater“</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Osterferien                                    8 Tage</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de-DE" sz="1100" dirty="0" smtClean="0">
                        <a:latin typeface="Calibri" panose="020F0502020204030204" pitchFamily="34" charset="0"/>
                      </a:endParaRPr>
                    </a:p>
                    <a:p>
                      <a:r>
                        <a:rPr lang="de-DE" sz="1100" dirty="0" smtClean="0">
                          <a:latin typeface="Calibri" panose="020F0502020204030204" pitchFamily="34" charset="0"/>
                        </a:rPr>
                        <a:t>Montag</a:t>
                      </a:r>
                      <a:r>
                        <a:rPr lang="de-DE" sz="1100" baseline="0" dirty="0" smtClean="0">
                          <a:latin typeface="Calibri" panose="020F0502020204030204" pitchFamily="34" charset="0"/>
                        </a:rPr>
                        <a:t>    </a:t>
                      </a:r>
                      <a:r>
                        <a:rPr lang="de-DE" sz="1100" dirty="0" smtClean="0">
                          <a:latin typeface="Calibri" panose="020F0502020204030204" pitchFamily="34" charset="0"/>
                        </a:rPr>
                        <a:t>26.03. – einschl.</a:t>
                      </a:r>
                      <a:r>
                        <a:rPr lang="de-DE" sz="1100" baseline="0" dirty="0" smtClean="0">
                          <a:latin typeface="Calibri" panose="020F0502020204030204" pitchFamily="34" charset="0"/>
                        </a:rPr>
                        <a:t> Donnerstag    29 04.2018   </a:t>
                      </a:r>
                    </a:p>
                    <a:p>
                      <a:r>
                        <a:rPr lang="de-DE" sz="1100" baseline="0" dirty="0" smtClean="0">
                          <a:latin typeface="Calibri" panose="020F0502020204030204" pitchFamily="34" charset="0"/>
                        </a:rPr>
                        <a:t>Dienstag   03.04. – einschl. Freitag            06.04.2018             </a:t>
                      </a:r>
                      <a:endParaRPr lang="de-DE" sz="1100" dirty="0">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257600">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„Alles was rollt“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Pfingstferien                                   8 Tag</a:t>
                      </a:r>
                      <a:r>
                        <a:rPr lang="de-DE" sz="1100" b="1" baseline="0" dirty="0" smtClean="0">
                          <a:solidFill>
                            <a:schemeClr val="bg1"/>
                          </a:solidFill>
                          <a:latin typeface="Calibri" panose="020F0502020204030204" pitchFamily="34" charset="0"/>
                        </a:rPr>
                        <a:t>e</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de-DE" sz="1100" dirty="0" smtClean="0">
                        <a:latin typeface="Calibri" panose="020F0502020204030204" pitchFamily="34" charset="0"/>
                      </a:endParaRPr>
                    </a:p>
                    <a:p>
                      <a:r>
                        <a:rPr lang="de-DE" sz="1100" dirty="0" smtClean="0">
                          <a:latin typeface="Calibri" panose="020F0502020204030204" pitchFamily="34" charset="0"/>
                        </a:rPr>
                        <a:t>Dienstag</a:t>
                      </a:r>
                      <a:r>
                        <a:rPr lang="de-DE" sz="1100" baseline="0" dirty="0" smtClean="0">
                          <a:latin typeface="Calibri" panose="020F0502020204030204" pitchFamily="34" charset="0"/>
                        </a:rPr>
                        <a:t>    </a:t>
                      </a:r>
                      <a:r>
                        <a:rPr lang="de-DE" sz="1100" dirty="0" smtClean="0">
                          <a:latin typeface="Calibri" panose="020F0502020204030204" pitchFamily="34" charset="0"/>
                        </a:rPr>
                        <a:t>22.05.</a:t>
                      </a:r>
                      <a:r>
                        <a:rPr lang="de-DE" sz="1100" baseline="0" dirty="0" smtClean="0">
                          <a:latin typeface="Calibri" panose="020F0502020204030204" pitchFamily="34" charset="0"/>
                        </a:rPr>
                        <a:t> – einschl. Freitag     25.05.2018      </a:t>
                      </a:r>
                    </a:p>
                    <a:p>
                      <a:r>
                        <a:rPr lang="de-DE" sz="1100" dirty="0" smtClean="0">
                          <a:latin typeface="Calibri" panose="020F0502020204030204" pitchFamily="34" charset="0"/>
                        </a:rPr>
                        <a:t>Montag </a:t>
                      </a:r>
                      <a:r>
                        <a:rPr lang="de-DE" sz="1100" baseline="0" dirty="0" smtClean="0">
                          <a:latin typeface="Calibri" panose="020F0502020204030204" pitchFamily="34" charset="0"/>
                        </a:rPr>
                        <a:t>     </a:t>
                      </a:r>
                      <a:r>
                        <a:rPr lang="de-DE" sz="1100" dirty="0" smtClean="0">
                          <a:latin typeface="Calibri" panose="020F0502020204030204" pitchFamily="34" charset="0"/>
                        </a:rPr>
                        <a:t>28.05. – einschl.</a:t>
                      </a:r>
                      <a:r>
                        <a:rPr lang="de-DE" sz="1100" baseline="0" dirty="0" smtClean="0">
                          <a:latin typeface="Calibri" panose="020F0502020204030204" pitchFamily="34" charset="0"/>
                        </a:rPr>
                        <a:t> Freitag     01.06.2018        </a:t>
                      </a:r>
                      <a:endParaRPr lang="de-DE" sz="1100" dirty="0">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268726">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„Eine Weltreise für Abenteurer“</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Sommerferien                            15 Tage</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endParaRPr lang="de-DE" sz="1100" kern="1200" dirty="0" smtClean="0">
                        <a:solidFill>
                          <a:schemeClr val="tx1"/>
                        </a:solidFill>
                        <a:effectLst/>
                        <a:latin typeface="Calibri" panose="020F0502020204030204" pitchFamily="34" charset="0"/>
                        <a:ea typeface="+mn-ea"/>
                        <a:cs typeface="+mn-cs"/>
                      </a:endParaRPr>
                    </a:p>
                    <a:p>
                      <a:pPr marL="0" marR="0" indent="0" algn="l" defTabSz="957591" rtl="0" eaLnBrk="1" fontAlgn="auto" latinLnBrk="0" hangingPunct="1">
                        <a:lnSpc>
                          <a:spcPct val="100000"/>
                        </a:lnSpc>
                        <a:spcBef>
                          <a:spcPts val="0"/>
                        </a:spcBef>
                        <a:spcAft>
                          <a:spcPts val="0"/>
                        </a:spcAft>
                        <a:buClrTx/>
                        <a:buSzTx/>
                        <a:buFontTx/>
                        <a:buNone/>
                        <a:tabLst/>
                        <a:defRPr/>
                      </a:pPr>
                      <a:r>
                        <a:rPr lang="de-DE" sz="1100" kern="1200" dirty="0" smtClean="0">
                          <a:solidFill>
                            <a:schemeClr val="tx1"/>
                          </a:solidFill>
                          <a:effectLst/>
                          <a:latin typeface="Calibri" panose="020F0502020204030204" pitchFamily="34" charset="0"/>
                          <a:ea typeface="+mn-ea"/>
                          <a:cs typeface="+mn-cs"/>
                        </a:rPr>
                        <a:t>Montag </a:t>
                      </a:r>
                      <a:r>
                        <a:rPr lang="de-DE" sz="1100" kern="1200" baseline="0" dirty="0" smtClean="0">
                          <a:solidFill>
                            <a:schemeClr val="tx1"/>
                          </a:solidFill>
                          <a:effectLst/>
                          <a:latin typeface="Calibri" panose="020F0502020204030204" pitchFamily="34" charset="0"/>
                          <a:ea typeface="+mn-ea"/>
                          <a:cs typeface="+mn-cs"/>
                        </a:rPr>
                        <a:t> </a:t>
                      </a:r>
                      <a:r>
                        <a:rPr lang="de-DE" sz="1100" kern="1200" dirty="0" smtClean="0">
                          <a:solidFill>
                            <a:schemeClr val="tx1"/>
                          </a:solidFill>
                          <a:effectLst/>
                          <a:latin typeface="Calibri" panose="020F0502020204030204" pitchFamily="34" charset="0"/>
                          <a:ea typeface="+mn-ea"/>
                          <a:cs typeface="+mn-cs"/>
                        </a:rPr>
                        <a:t>30. 07. – einschl. Freitag        03.08.2018              </a:t>
                      </a:r>
                    </a:p>
                    <a:p>
                      <a:pPr marL="0" marR="0" indent="0" algn="l" defTabSz="957591" rtl="0" eaLnBrk="1" fontAlgn="auto" latinLnBrk="0" hangingPunct="1">
                        <a:lnSpc>
                          <a:spcPct val="100000"/>
                        </a:lnSpc>
                        <a:spcBef>
                          <a:spcPts val="0"/>
                        </a:spcBef>
                        <a:spcAft>
                          <a:spcPts val="0"/>
                        </a:spcAft>
                        <a:buClrTx/>
                        <a:buSzTx/>
                        <a:buFontTx/>
                        <a:buNone/>
                        <a:tabLst/>
                        <a:defRPr/>
                      </a:pPr>
                      <a:r>
                        <a:rPr lang="de-DE" sz="1100" kern="1200" dirty="0" smtClean="0">
                          <a:solidFill>
                            <a:schemeClr val="tx1"/>
                          </a:solidFill>
                          <a:effectLst/>
                          <a:latin typeface="Calibri" panose="020F0502020204030204" pitchFamily="34" charset="0"/>
                          <a:ea typeface="+mn-ea"/>
                          <a:cs typeface="+mn-cs"/>
                        </a:rPr>
                        <a:t>Montag  </a:t>
                      </a:r>
                      <a:r>
                        <a:rPr lang="de-DE" sz="1100" kern="1200" baseline="0" dirty="0" smtClean="0">
                          <a:solidFill>
                            <a:schemeClr val="tx1"/>
                          </a:solidFill>
                          <a:effectLst/>
                          <a:latin typeface="Calibri" panose="020F0502020204030204" pitchFamily="34" charset="0"/>
                          <a:ea typeface="+mn-ea"/>
                          <a:cs typeface="+mn-cs"/>
                        </a:rPr>
                        <a:t> </a:t>
                      </a:r>
                      <a:r>
                        <a:rPr lang="de-DE" sz="1100" kern="1200" dirty="0" smtClean="0">
                          <a:solidFill>
                            <a:schemeClr val="tx1"/>
                          </a:solidFill>
                          <a:effectLst/>
                          <a:latin typeface="Calibri" panose="020F0502020204030204" pitchFamily="34" charset="0"/>
                          <a:ea typeface="+mn-ea"/>
                          <a:cs typeface="+mn-cs"/>
                        </a:rPr>
                        <a:t>06.08. – einschl. Freitag        10.08.2018              </a:t>
                      </a:r>
                    </a:p>
                    <a:p>
                      <a:pPr marL="0" marR="0" indent="0" algn="l" defTabSz="957591" rtl="0" eaLnBrk="1" fontAlgn="auto" latinLnBrk="0" hangingPunct="1">
                        <a:lnSpc>
                          <a:spcPct val="100000"/>
                        </a:lnSpc>
                        <a:spcBef>
                          <a:spcPts val="0"/>
                        </a:spcBef>
                        <a:spcAft>
                          <a:spcPts val="0"/>
                        </a:spcAft>
                        <a:buClrTx/>
                        <a:buSzTx/>
                        <a:buFontTx/>
                        <a:buNone/>
                        <a:tabLst/>
                        <a:defRPr/>
                      </a:pPr>
                      <a:r>
                        <a:rPr lang="de-DE" sz="1100" kern="1200" dirty="0" smtClean="0">
                          <a:solidFill>
                            <a:schemeClr val="tx1"/>
                          </a:solidFill>
                          <a:effectLst/>
                          <a:latin typeface="Calibri" panose="020F0502020204030204" pitchFamily="34" charset="0"/>
                          <a:ea typeface="+mn-ea"/>
                          <a:cs typeface="+mn-cs"/>
                        </a:rPr>
                        <a:t>Montag   03.09. – einschl. Freitag        07.90.2018</a:t>
                      </a: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pic>
        <p:nvPicPr>
          <p:cNvPr id="42"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47" name="Rechteck 46"/>
          <p:cNvSpPr/>
          <p:nvPr/>
        </p:nvSpPr>
        <p:spPr>
          <a:xfrm>
            <a:off x="4705688" y="1055951"/>
            <a:ext cx="1007003" cy="376257"/>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r>
              <a:rPr lang="de-DE" sz="1800" dirty="0" smtClean="0">
                <a:solidFill>
                  <a:schemeClr val="bg1"/>
                </a:solidFill>
                <a:latin typeface="Comic Sans MS" pitchFamily="66" charset="0"/>
              </a:rPr>
              <a:t>Herbst</a:t>
            </a:r>
          </a:p>
        </p:txBody>
      </p:sp>
      <p:sp>
        <p:nvSpPr>
          <p:cNvPr id="43" name="Textfeld 42"/>
          <p:cNvSpPr txBox="1"/>
          <p:nvPr/>
        </p:nvSpPr>
        <p:spPr>
          <a:xfrm>
            <a:off x="6453051" y="9614263"/>
            <a:ext cx="247217" cy="232692"/>
          </a:xfrm>
          <a:prstGeom prst="rect">
            <a:avLst/>
          </a:prstGeom>
          <a:noFill/>
        </p:spPr>
        <p:txBody>
          <a:bodyPr wrap="square" lIns="0" tIns="0" rIns="0" bIns="0" rtlCol="0">
            <a:spAutoFit/>
          </a:bodyPr>
          <a:lstStyle/>
          <a:p>
            <a:pPr>
              <a:lnSpc>
                <a:spcPct val="108000"/>
              </a:lnSpc>
              <a:spcAft>
                <a:spcPts val="1008"/>
              </a:spcAft>
            </a:pPr>
            <a:r>
              <a:rPr lang="de-DE" sz="1400" dirty="0" smtClean="0">
                <a:solidFill>
                  <a:prstClr val="black"/>
                </a:solidFill>
              </a:rPr>
              <a:t>5</a:t>
            </a:r>
          </a:p>
        </p:txBody>
      </p:sp>
      <p:grpSp>
        <p:nvGrpSpPr>
          <p:cNvPr id="2" name="Gruppieren 43"/>
          <p:cNvGrpSpPr/>
          <p:nvPr/>
        </p:nvGrpSpPr>
        <p:grpSpPr>
          <a:xfrm>
            <a:off x="2339287" y="1062047"/>
            <a:ext cx="4506521" cy="406906"/>
            <a:chOff x="2351479" y="1055951"/>
            <a:chExt cx="4506521" cy="406906"/>
          </a:xfrm>
        </p:grpSpPr>
        <p:sp>
          <p:nvSpPr>
            <p:cNvPr id="45" name="Rechteck 44"/>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prstClr val="black"/>
                </a:solidFill>
              </a:endParaRPr>
            </a:p>
          </p:txBody>
        </p:sp>
        <p:sp>
          <p:nvSpPr>
            <p:cNvPr id="49" name="Textfeld 48"/>
            <p:cNvSpPr txBox="1"/>
            <p:nvPr/>
          </p:nvSpPr>
          <p:spPr>
            <a:xfrm>
              <a:off x="2351479" y="1181328"/>
              <a:ext cx="64" cy="92333"/>
            </a:xfrm>
            <a:prstGeom prst="rect">
              <a:avLst/>
            </a:prstGeom>
            <a:noFill/>
          </p:spPr>
          <p:txBody>
            <a:bodyPr wrap="none" lIns="0" tIns="0" rIns="0" bIns="0" rtlCol="0">
              <a:spAutoFit/>
            </a:bodyPr>
            <a:lstStyle/>
            <a:p>
              <a:pPr algn="ctr"/>
              <a:endParaRPr lang="de-DE" sz="600" dirty="0">
                <a:solidFill>
                  <a:prstClr val="black"/>
                </a:solidFill>
                <a:latin typeface="Comic Sans MS" panose="030F0702030302020204" pitchFamily="66" charset="0"/>
              </a:endParaRPr>
            </a:p>
          </p:txBody>
        </p:sp>
      </p:grpSp>
      <p:sp>
        <p:nvSpPr>
          <p:cNvPr id="34" name="Ellipse 33"/>
          <p:cNvSpPr/>
          <p:nvPr/>
        </p:nvSpPr>
        <p:spPr>
          <a:xfrm>
            <a:off x="69837" y="4557337"/>
            <a:ext cx="881643" cy="800725"/>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prstClr val="black"/>
              </a:solidFill>
            </a:endParaRPr>
          </a:p>
        </p:txBody>
      </p:sp>
      <p:sp>
        <p:nvSpPr>
          <p:cNvPr id="35" name="Ellipse 34"/>
          <p:cNvSpPr/>
          <p:nvPr/>
        </p:nvSpPr>
        <p:spPr>
          <a:xfrm>
            <a:off x="64154" y="3360833"/>
            <a:ext cx="881643" cy="800725"/>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prstClr val="black"/>
              </a:solidFill>
            </a:endParaRPr>
          </a:p>
        </p:txBody>
      </p:sp>
      <p:sp>
        <p:nvSpPr>
          <p:cNvPr id="36" name="Ellipse 35"/>
          <p:cNvSpPr/>
          <p:nvPr/>
        </p:nvSpPr>
        <p:spPr>
          <a:xfrm>
            <a:off x="73734" y="2218862"/>
            <a:ext cx="881643" cy="800725"/>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prstClr val="black"/>
              </a:solidFill>
            </a:endParaRPr>
          </a:p>
        </p:txBody>
      </p:sp>
      <p:sp>
        <p:nvSpPr>
          <p:cNvPr id="37" name="Ellipse 36"/>
          <p:cNvSpPr/>
          <p:nvPr/>
        </p:nvSpPr>
        <p:spPr>
          <a:xfrm>
            <a:off x="51022" y="5513456"/>
            <a:ext cx="881643" cy="800725"/>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prstClr val="black"/>
              </a:solidFill>
            </a:endParaRPr>
          </a:p>
        </p:txBody>
      </p:sp>
      <p:sp>
        <p:nvSpPr>
          <p:cNvPr id="40" name="Ellipse 39"/>
          <p:cNvSpPr/>
          <p:nvPr/>
        </p:nvSpPr>
        <p:spPr>
          <a:xfrm>
            <a:off x="64153" y="6659635"/>
            <a:ext cx="881643" cy="800725"/>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prstClr val="black"/>
              </a:solidFill>
            </a:endParaRPr>
          </a:p>
        </p:txBody>
      </p:sp>
      <p:sp>
        <p:nvSpPr>
          <p:cNvPr id="41" name="Ellipse 40"/>
          <p:cNvSpPr/>
          <p:nvPr/>
        </p:nvSpPr>
        <p:spPr>
          <a:xfrm>
            <a:off x="73734" y="7861799"/>
            <a:ext cx="881643" cy="800725"/>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prstClr val="black"/>
              </a:solidFill>
            </a:endParaRPr>
          </a:p>
        </p:txBody>
      </p:sp>
      <p:pic>
        <p:nvPicPr>
          <p:cNvPr id="3" name="Grafik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4158" y="2283608"/>
            <a:ext cx="642314" cy="756004"/>
          </a:xfrm>
          <a:prstGeom prst="rect">
            <a:avLst/>
          </a:prstGeom>
        </p:spPr>
      </p:pic>
      <p:pic>
        <p:nvPicPr>
          <p:cNvPr id="11" name="Grafik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2780" y="3641399"/>
            <a:ext cx="797233" cy="274599"/>
          </a:xfrm>
          <a:prstGeom prst="rect">
            <a:avLst/>
          </a:prstGeom>
        </p:spPr>
      </p:pic>
      <p:pic>
        <p:nvPicPr>
          <p:cNvPr id="9" name="Grafik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2684" y="5607491"/>
            <a:ext cx="688403" cy="609023"/>
          </a:xfrm>
          <a:prstGeom prst="rect">
            <a:avLst/>
          </a:prstGeom>
        </p:spPr>
      </p:pic>
      <p:pic>
        <p:nvPicPr>
          <p:cNvPr id="8" name="Grafik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2916" y="6733624"/>
            <a:ext cx="764115" cy="549754"/>
          </a:xfrm>
          <a:prstGeom prst="rect">
            <a:avLst/>
          </a:prstGeom>
          <a:effectLst>
            <a:glow>
              <a:schemeClr val="accent1"/>
            </a:glow>
            <a:softEdge rad="0"/>
          </a:effectLst>
        </p:spPr>
      </p:pic>
      <p:pic>
        <p:nvPicPr>
          <p:cNvPr id="7" name="Grafik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0444" y="7873952"/>
            <a:ext cx="511003" cy="808087"/>
          </a:xfrm>
          <a:prstGeom prst="rect">
            <a:avLst/>
          </a:prstGeom>
        </p:spPr>
      </p:pic>
      <p:pic>
        <p:nvPicPr>
          <p:cNvPr id="6" name="Grafik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96534" y="4658402"/>
            <a:ext cx="452844" cy="640209"/>
          </a:xfrm>
          <a:prstGeom prst="rect">
            <a:avLst/>
          </a:prstGeom>
        </p:spPr>
      </p:pic>
    </p:spTree>
    <p:extLst>
      <p:ext uri="{BB962C8B-B14F-4D97-AF65-F5344CB8AC3E}">
        <p14:creationId xmlns:p14="http://schemas.microsoft.com/office/powerpoint/2010/main" val="1405221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867984430"/>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120837" name="think-cell Folie" r:id="rId5" imgW="0" imgH="0" progId="">
                  <p:embed/>
                </p:oleObj>
              </mc:Choice>
              <mc:Fallback>
                <p:oleObj name="think-cell Folie" r:id="rId5" imgW="0" imgH="0" progId="">
                  <p:embed/>
                  <p:pic>
                    <p:nvPicPr>
                      <p:cNvPr id="0" name="AutoShape 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 name="Foliennummernplatzhalter 2"/>
          <p:cNvSpPr>
            <a:spLocks noGrp="1"/>
          </p:cNvSpPr>
          <p:nvPr>
            <p:ph type="sldNum" sz="quarter" idx="12"/>
          </p:nvPr>
        </p:nvSpPr>
        <p:spPr>
          <a:xfrm>
            <a:off x="224886" y="9597720"/>
            <a:ext cx="188286" cy="442000"/>
          </a:xfrm>
        </p:spPr>
        <p:txBody>
          <a:bodyPr/>
          <a:lstStyle/>
          <a:p>
            <a:pPr algn="r"/>
            <a:r>
              <a:rPr lang="de-DE" sz="1400" dirty="0" smtClean="0">
                <a:solidFill>
                  <a:prstClr val="black"/>
                </a:solidFill>
              </a:rPr>
              <a:t>6</a:t>
            </a:r>
            <a:endParaRPr lang="de-DE" sz="1400" dirty="0">
              <a:solidFill>
                <a:prstClr val="black"/>
              </a:solidFill>
            </a:endParaRPr>
          </a:p>
        </p:txBody>
      </p:sp>
      <p:sp>
        <p:nvSpPr>
          <p:cNvPr id="2" name="Rechteck 1"/>
          <p:cNvSpPr/>
          <p:nvPr/>
        </p:nvSpPr>
        <p:spPr>
          <a:xfrm>
            <a:off x="1086083" y="2532113"/>
            <a:ext cx="5551291" cy="707886"/>
          </a:xfrm>
          <a:prstGeom prst="rect">
            <a:avLst/>
          </a:prstGeom>
        </p:spPr>
        <p:txBody>
          <a:bodyPr wrap="square">
            <a:spAutoFit/>
          </a:bodyPr>
          <a:lstStyle/>
          <a:p>
            <a:pPr>
              <a:buClr>
                <a:srgbClr val="FF3399"/>
              </a:buClr>
            </a:pPr>
            <a:endParaRPr lang="de-DE" sz="1300" b="1" dirty="0" smtClean="0">
              <a:solidFill>
                <a:schemeClr val="tx1">
                  <a:lumMod val="75000"/>
                  <a:lumOff val="25000"/>
                </a:schemeClr>
              </a:solidFill>
              <a:latin typeface="Calibri" panose="020F0502020204030204" pitchFamily="34" charset="0"/>
            </a:endParaRPr>
          </a:p>
          <a:p>
            <a:pPr>
              <a:buClr>
                <a:srgbClr val="FF3399"/>
              </a:buClr>
            </a:pPr>
            <a:endParaRPr lang="de-DE" sz="1400" dirty="0">
              <a:solidFill>
                <a:schemeClr val="tx1">
                  <a:lumMod val="75000"/>
                  <a:lumOff val="25000"/>
                </a:schemeClr>
              </a:solidFill>
              <a:latin typeface="Calibri" panose="020F0502020204030204" pitchFamily="34" charset="0"/>
            </a:endParaRPr>
          </a:p>
          <a:p>
            <a:pPr>
              <a:buClr>
                <a:srgbClr val="FF3399"/>
              </a:buClr>
            </a:pPr>
            <a:endParaRPr lang="de-DE" sz="1300" dirty="0">
              <a:solidFill>
                <a:schemeClr val="tx1">
                  <a:lumMod val="75000"/>
                  <a:lumOff val="25000"/>
                </a:schemeClr>
              </a:solidFill>
              <a:latin typeface="Calibri" panose="020F0502020204030204" pitchFamily="34" charset="0"/>
            </a:endParaRPr>
          </a:p>
        </p:txBody>
      </p:sp>
      <p:pic>
        <p:nvPicPr>
          <p:cNvPr id="40"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42" name="Rechteck 41"/>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44" name="Gruppieren 43"/>
          <p:cNvGrpSpPr/>
          <p:nvPr/>
        </p:nvGrpSpPr>
        <p:grpSpPr>
          <a:xfrm>
            <a:off x="2317249" y="1062047"/>
            <a:ext cx="4528559" cy="406906"/>
            <a:chOff x="2329441" y="1055951"/>
            <a:chExt cx="4528559" cy="406906"/>
          </a:xfrm>
        </p:grpSpPr>
        <p:sp>
          <p:nvSpPr>
            <p:cNvPr id="45" name="Rechteck 44"/>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6" name="Textfeld 45"/>
            <p:cNvSpPr txBox="1"/>
            <p:nvPr/>
          </p:nvSpPr>
          <p:spPr>
            <a:xfrm>
              <a:off x="2329441" y="1168669"/>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sp>
        <p:nvSpPr>
          <p:cNvPr id="7" name="Rechteck 6"/>
          <p:cNvSpPr/>
          <p:nvPr/>
        </p:nvSpPr>
        <p:spPr>
          <a:xfrm>
            <a:off x="-5101389" y="3168371"/>
            <a:ext cx="4677344" cy="400110"/>
          </a:xfrm>
          <a:prstGeom prst="rect">
            <a:avLst/>
          </a:prstGeom>
        </p:spPr>
        <p:txBody>
          <a:bodyPr wrap="square">
            <a:spAutoFit/>
          </a:bodyPr>
          <a:lstStyle/>
          <a:p>
            <a:pPr>
              <a:buClr>
                <a:srgbClr val="FF3399"/>
              </a:buClr>
            </a:pPr>
            <a:r>
              <a:rPr lang="de-DE" sz="2000" dirty="0" smtClean="0">
                <a:solidFill>
                  <a:schemeClr val="tx1">
                    <a:lumMod val="75000"/>
                    <a:lumOff val="25000"/>
                  </a:schemeClr>
                </a:solidFill>
                <a:latin typeface="Calibri" panose="020F0502020204030204" pitchFamily="34" charset="0"/>
              </a:rPr>
              <a:t>. </a:t>
            </a:r>
            <a:endParaRPr lang="de-DE" sz="2000" dirty="0">
              <a:solidFill>
                <a:schemeClr val="tx1">
                  <a:lumMod val="75000"/>
                  <a:lumOff val="25000"/>
                </a:schemeClr>
              </a:solidFill>
              <a:latin typeface="Calibri" panose="020F0502020204030204" pitchFamily="34" charset="0"/>
            </a:endParaRPr>
          </a:p>
        </p:txBody>
      </p:sp>
      <p:sp>
        <p:nvSpPr>
          <p:cNvPr id="57" name="Textfeld 56"/>
          <p:cNvSpPr txBox="1"/>
          <p:nvPr/>
        </p:nvSpPr>
        <p:spPr>
          <a:xfrm>
            <a:off x="4976290" y="1190625"/>
            <a:ext cx="472886" cy="169277"/>
          </a:xfrm>
          <a:prstGeom prst="rect">
            <a:avLst/>
          </a:prstGeom>
          <a:noFill/>
        </p:spPr>
        <p:txBody>
          <a:bodyPr wrap="square" lIns="0" tIns="0" rIns="0" bIns="0" rtlCol="0">
            <a:spAutoFit/>
          </a:bodyPr>
          <a:lstStyle/>
          <a:p>
            <a:pPr algn="ctr"/>
            <a:r>
              <a:rPr lang="de-DE" sz="1100" b="1" dirty="0" smtClean="0">
                <a:solidFill>
                  <a:schemeClr val="bg1"/>
                </a:solidFill>
                <a:latin typeface="Comic Sans MS" panose="030F0702030302020204" pitchFamily="66" charset="0"/>
              </a:rPr>
              <a:t>Herbst</a:t>
            </a:r>
            <a:endParaRPr lang="de-DE" sz="600" dirty="0">
              <a:solidFill>
                <a:schemeClr val="bg1"/>
              </a:solidFill>
              <a:latin typeface="Comic Sans MS" panose="030F0702030302020204" pitchFamily="66" charset="0"/>
            </a:endParaRPr>
          </a:p>
        </p:txBody>
      </p:sp>
      <p:graphicFrame>
        <p:nvGraphicFramePr>
          <p:cNvPr id="59" name="Tabelle 58"/>
          <p:cNvGraphicFramePr>
            <a:graphicFrameLocks noGrp="1"/>
          </p:cNvGraphicFramePr>
          <p:nvPr/>
        </p:nvGraphicFramePr>
        <p:xfrm>
          <a:off x="581024" y="1876425"/>
          <a:ext cx="5873115" cy="8058469"/>
        </p:xfrm>
        <a:graphic>
          <a:graphicData uri="http://schemas.openxmlformats.org/drawingml/2006/table">
            <a:tbl>
              <a:tblPr firstRow="1" firstCol="1" bandRow="1">
                <a:tableStyleId>{5FD0F851-EC5A-4D38-B0AD-8093EC10F338}</a:tableStyleId>
              </a:tblPr>
              <a:tblGrid>
                <a:gridCol w="3389290">
                  <a:extLst>
                    <a:ext uri="{9D8B030D-6E8A-4147-A177-3AD203B41FA5}">
                      <a16:colId xmlns:a16="http://schemas.microsoft.com/office/drawing/2014/main" val="20000"/>
                    </a:ext>
                  </a:extLst>
                </a:gridCol>
                <a:gridCol w="2483825">
                  <a:extLst>
                    <a:ext uri="{9D8B030D-6E8A-4147-A177-3AD203B41FA5}">
                      <a16:colId xmlns:a16="http://schemas.microsoft.com/office/drawing/2014/main" val="20001"/>
                    </a:ext>
                  </a:extLst>
                </a:gridCol>
              </a:tblGrid>
              <a:tr h="3670221">
                <a:tc>
                  <a:txBody>
                    <a:bodyPr/>
                    <a:lstStyle/>
                    <a:p>
                      <a:pPr>
                        <a:lnSpc>
                          <a:spcPct val="115000"/>
                        </a:lnSpc>
                        <a:spcAft>
                          <a:spcPts val="0"/>
                        </a:spcAft>
                      </a:pPr>
                      <a:endParaRPr lang="de-DE" sz="1200" dirty="0">
                        <a:effectLst/>
                        <a:latin typeface="Calibri" panose="020F0502020204030204" pitchFamily="34" charset="0"/>
                        <a:ea typeface="Times New Roman"/>
                        <a:cs typeface="Times New Roman"/>
                      </a:endParaRPr>
                    </a:p>
                  </a:txBody>
                  <a:tcPr marL="0" marR="0" marT="0" marB="0" anchor="ctr"/>
                </a:tc>
                <a:tc>
                  <a:txBody>
                    <a:bodyPr/>
                    <a:lstStyle/>
                    <a:p>
                      <a:pPr>
                        <a:lnSpc>
                          <a:spcPct val="115000"/>
                        </a:lnSpc>
                        <a:spcAft>
                          <a:spcPts val="1000"/>
                        </a:spcAft>
                      </a:pPr>
                      <a:r>
                        <a:rPr lang="de-DE" sz="2400" kern="1800" dirty="0">
                          <a:effectLst/>
                          <a:latin typeface="Calibri" panose="020F0502020204030204" pitchFamily="34" charset="0"/>
                        </a:rPr>
                        <a:t>Arme Ritter</a:t>
                      </a:r>
                      <a:endParaRPr lang="de-DE" sz="1100" dirty="0">
                        <a:effectLst/>
                        <a:latin typeface="Calibri" panose="020F0502020204030204" pitchFamily="34" charset="0"/>
                      </a:endParaRPr>
                    </a:p>
                    <a:p>
                      <a:pPr>
                        <a:lnSpc>
                          <a:spcPct val="115000"/>
                        </a:lnSpc>
                        <a:spcAft>
                          <a:spcPts val="1000"/>
                        </a:spcAft>
                      </a:pPr>
                      <a:r>
                        <a:rPr lang="de-DE" sz="1200" dirty="0">
                          <a:effectLst/>
                          <a:latin typeface="Calibri" panose="020F0502020204030204" pitchFamily="34" charset="0"/>
                        </a:rPr>
                        <a:t>Du benötigst für 2-4 Personen: </a:t>
                      </a:r>
                      <a:endParaRPr lang="de-DE" sz="1100" dirty="0">
                        <a:effectLst/>
                        <a:latin typeface="Calibri" panose="020F0502020204030204" pitchFamily="34" charset="0"/>
                      </a:endParaRPr>
                    </a:p>
                    <a:p>
                      <a:pPr>
                        <a:lnSpc>
                          <a:spcPct val="115000"/>
                        </a:lnSpc>
                        <a:spcAft>
                          <a:spcPts val="1000"/>
                        </a:spcAft>
                      </a:pPr>
                      <a:r>
                        <a:rPr lang="de-DE" sz="1200" dirty="0">
                          <a:effectLst/>
                          <a:latin typeface="Calibri" panose="020F0502020204030204" pitchFamily="34" charset="0"/>
                        </a:rPr>
                        <a:t>8 Scheiben Brot z.B. Vollkorn-Sandwichtoast, Kartoffelbrot, Kastenweißbrot usw., 2 Eier Größe L 200 ml Milch, 1-2 Prisen Salz, 1 Rührschüssel, 1 Schneebesen, 1 flache Auflaufform, 1 beschichtete Pfanne ,1 TL Margarine oder Butter zum Auslassen in der Pfanne </a:t>
                      </a:r>
                      <a:endParaRPr lang="de-DE" sz="1100" dirty="0">
                        <a:effectLst/>
                        <a:latin typeface="Calibri" panose="020F0502020204030204" pitchFamily="34" charset="0"/>
                        <a:ea typeface="Calibri"/>
                        <a:cs typeface="Times New Roman"/>
                      </a:endParaRPr>
                    </a:p>
                  </a:txBody>
                  <a:tcPr marL="0" marR="0" marT="0" marB="0" anchor="ctr"/>
                </a:tc>
                <a:extLst>
                  <a:ext uri="{0D108BD9-81ED-4DB2-BD59-A6C34878D82A}">
                    <a16:rowId xmlns:a16="http://schemas.microsoft.com/office/drawing/2014/main" val="10000"/>
                  </a:ext>
                </a:extLst>
              </a:tr>
              <a:tr h="415931">
                <a:tc gridSpan="2">
                  <a:txBody>
                    <a:bodyPr/>
                    <a:lstStyle/>
                    <a:p>
                      <a:endParaRPr lang="de-DE" dirty="0">
                        <a:latin typeface="Calibri" panose="020F0502020204030204" pitchFamily="34" charset="0"/>
                      </a:endParaRPr>
                    </a:p>
                  </a:txBody>
                  <a:tcPr marL="0" marR="0" marT="0" marB="0">
                    <a:solidFill>
                      <a:srgbClr val="FF9933">
                        <a:alpha val="20000"/>
                      </a:srgbClr>
                    </a:solidFill>
                  </a:tcPr>
                </a:tc>
                <a:tc hMerge="1">
                  <a:txBody>
                    <a:bodyPr/>
                    <a:lstStyle/>
                    <a:p>
                      <a:endParaRPr lang="de-DE"/>
                    </a:p>
                  </a:txBody>
                  <a:tcPr/>
                </a:tc>
                <a:extLst>
                  <a:ext uri="{0D108BD9-81ED-4DB2-BD59-A6C34878D82A}">
                    <a16:rowId xmlns:a16="http://schemas.microsoft.com/office/drawing/2014/main" val="10001"/>
                  </a:ext>
                </a:extLst>
              </a:tr>
              <a:tr h="3972317">
                <a:tc>
                  <a:txBody>
                    <a:bodyPr/>
                    <a:lstStyle/>
                    <a:p>
                      <a:pPr>
                        <a:lnSpc>
                          <a:spcPct val="115000"/>
                        </a:lnSpc>
                        <a:spcAft>
                          <a:spcPts val="1000"/>
                        </a:spcAft>
                      </a:pPr>
                      <a:r>
                        <a:rPr lang="de-DE" sz="1200" b="0" dirty="0">
                          <a:effectLst/>
                          <a:latin typeface="Calibri" panose="020F0502020204030204" pitchFamily="34" charset="0"/>
                        </a:rPr>
                        <a:t>Für die fertigen „Armen Ritter“ Ahornsirup, Rübensaft, Honig oder Zimt und Zucker auf den Tisch stellen. Wer es herzhaft mag, kann sich auf den noch heißen „Ritter“ Käse reiben oder Tomatenscheiben legen. </a:t>
                      </a:r>
                      <a:endParaRPr lang="de-DE" sz="1100" b="0" dirty="0">
                        <a:effectLst/>
                        <a:latin typeface="Calibri" panose="020F0502020204030204" pitchFamily="34" charset="0"/>
                      </a:endParaRPr>
                    </a:p>
                    <a:p>
                      <a:pPr>
                        <a:lnSpc>
                          <a:spcPct val="115000"/>
                        </a:lnSpc>
                        <a:spcAft>
                          <a:spcPts val="1000"/>
                        </a:spcAft>
                      </a:pPr>
                      <a:r>
                        <a:rPr lang="de-DE" sz="1200" b="0" dirty="0">
                          <a:effectLst/>
                          <a:latin typeface="Calibri" panose="020F0502020204030204" pitchFamily="34" charset="0"/>
                        </a:rPr>
                        <a:t>1) Milch, die aufgeschlagenen Eier und das Salz in die Rührschüssel geben. Alles zu einer glatten Eiermilch verquirlen. </a:t>
                      </a:r>
                      <a:endParaRPr lang="de-DE" sz="1100" b="0" dirty="0">
                        <a:effectLst/>
                        <a:latin typeface="Calibri" panose="020F0502020204030204" pitchFamily="34" charset="0"/>
                      </a:endParaRPr>
                    </a:p>
                    <a:p>
                      <a:pPr>
                        <a:lnSpc>
                          <a:spcPct val="115000"/>
                        </a:lnSpc>
                        <a:spcAft>
                          <a:spcPts val="1000"/>
                        </a:spcAft>
                      </a:pPr>
                      <a:r>
                        <a:rPr lang="de-DE" sz="1200" b="0" dirty="0">
                          <a:effectLst/>
                          <a:latin typeface="Calibri" panose="020F0502020204030204" pitchFamily="34" charset="0"/>
                        </a:rPr>
                        <a:t>2) Die Eiermilch in die Auflaufform geben und 2-3 Scheiben Brot darin kurz durchziehen lassen. In der Zwischenzeit die Margarine oder Butter in der Pfanne auslassen.</a:t>
                      </a:r>
                      <a:endParaRPr lang="de-DE" sz="1100" b="0" dirty="0">
                        <a:effectLst/>
                        <a:latin typeface="Calibri" panose="020F0502020204030204" pitchFamily="34" charset="0"/>
                        <a:ea typeface="Calibri"/>
                        <a:cs typeface="Times New Roman"/>
                      </a:endParaRPr>
                    </a:p>
                  </a:txBody>
                  <a:tcPr marL="0" marR="0" marT="0" marB="0"/>
                </a:tc>
                <a:tc>
                  <a:txBody>
                    <a:bodyPr/>
                    <a:lstStyle/>
                    <a:p>
                      <a:pPr>
                        <a:lnSpc>
                          <a:spcPct val="115000"/>
                        </a:lnSpc>
                      </a:pPr>
                      <a:r>
                        <a:rPr lang="de-DE" sz="1100" b="1" dirty="0">
                          <a:effectLst/>
                          <a:latin typeface="Calibri" panose="020F0502020204030204" pitchFamily="34" charset="0"/>
                        </a:rPr>
                        <a:t>3) Die eingeweichten Brotscheiben in der Pfanne von beiden Seiten goldbraun oder knusprig ausbacken. Anschließend kann sich jeder seinen „Armen Ritter“ nach Belieben versüßen oder belegen. Guten Appetit! </a:t>
                      </a:r>
                    </a:p>
                  </a:txBody>
                  <a:tcPr marL="0" marR="0" marT="0" marB="0"/>
                </a:tc>
                <a:extLst>
                  <a:ext uri="{0D108BD9-81ED-4DB2-BD59-A6C34878D82A}">
                    <a16:rowId xmlns:a16="http://schemas.microsoft.com/office/drawing/2014/main" val="10002"/>
                  </a:ext>
                </a:extLst>
              </a:tr>
            </a:tbl>
          </a:graphicData>
        </a:graphic>
      </p:graphicFrame>
      <p:pic>
        <p:nvPicPr>
          <p:cNvPr id="61" name="Bild 1" descr="Arme Ritt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3113" y="2686050"/>
            <a:ext cx="2381250"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481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867984430"/>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158724" name="think-cell Folie" r:id="rId5" imgW="0" imgH="0" progId="">
                  <p:embed/>
                </p:oleObj>
              </mc:Choice>
              <mc:Fallback>
                <p:oleObj name="think-cell Folie" r:id="rId5" imgW="0" imgH="0" progId="">
                  <p:embed/>
                  <p:pic>
                    <p:nvPicPr>
                      <p:cNvPr id="0" name="AutoShape 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 name="Foliennummernplatzhalter 2"/>
          <p:cNvSpPr>
            <a:spLocks noGrp="1"/>
          </p:cNvSpPr>
          <p:nvPr>
            <p:ph type="sldNum" sz="quarter" idx="12"/>
          </p:nvPr>
        </p:nvSpPr>
        <p:spPr>
          <a:xfrm>
            <a:off x="6520911" y="9464000"/>
            <a:ext cx="188286" cy="442000"/>
          </a:xfrm>
        </p:spPr>
        <p:txBody>
          <a:bodyPr/>
          <a:lstStyle/>
          <a:p>
            <a:pPr algn="r"/>
            <a:r>
              <a:rPr lang="de-DE" sz="1400" dirty="0" smtClean="0">
                <a:solidFill>
                  <a:prstClr val="black"/>
                </a:solidFill>
              </a:rPr>
              <a:t>7</a:t>
            </a:r>
            <a:endParaRPr lang="de-DE" sz="1400" dirty="0">
              <a:solidFill>
                <a:prstClr val="black"/>
              </a:solidFill>
            </a:endParaRPr>
          </a:p>
        </p:txBody>
      </p:sp>
      <p:sp>
        <p:nvSpPr>
          <p:cNvPr id="2" name="Rechteck 1"/>
          <p:cNvSpPr/>
          <p:nvPr/>
        </p:nvSpPr>
        <p:spPr>
          <a:xfrm>
            <a:off x="1086083" y="2532113"/>
            <a:ext cx="5551291" cy="7371249"/>
          </a:xfrm>
          <a:prstGeom prst="rect">
            <a:avLst/>
          </a:prstGeom>
        </p:spPr>
        <p:txBody>
          <a:bodyPr wrap="square">
            <a:spAutoFit/>
          </a:bodyPr>
          <a:lstStyle/>
          <a:p>
            <a:pPr>
              <a:buClr>
                <a:srgbClr val="FF3399"/>
              </a:buClr>
            </a:pPr>
            <a:endParaRPr lang="de-DE" sz="1300" b="1" dirty="0" smtClean="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Frühbetreuung - 7.00 Uhr bis 8.00 </a:t>
            </a:r>
            <a:r>
              <a:rPr lang="de-DE" sz="1300" b="1" dirty="0">
                <a:solidFill>
                  <a:schemeClr val="tx1">
                    <a:lumMod val="75000"/>
                    <a:lumOff val="25000"/>
                  </a:schemeClr>
                </a:solidFill>
                <a:latin typeface="Calibri" panose="020F0502020204030204" pitchFamily="34" charset="0"/>
              </a:rPr>
              <a:t>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smtClean="0">
                <a:solidFill>
                  <a:schemeClr val="tx1">
                    <a:lumMod val="75000"/>
                    <a:lumOff val="25000"/>
                  </a:schemeClr>
                </a:solidFill>
                <a:latin typeface="Calibri" panose="020F0502020204030204" pitchFamily="34" charset="0"/>
              </a:rPr>
              <a:t>Sie können Ihr Kind bei bedarf für die Frühbetreuung anmelden.</a:t>
            </a:r>
          </a:p>
          <a:p>
            <a:pPr marL="285750" indent="-285750">
              <a:buClr>
                <a:srgbClr val="FF3399"/>
              </a:buClr>
              <a:buFont typeface="Wingdings 3" panose="05040102010807070707" pitchFamily="18" charset="2"/>
              <a:buChar char="u"/>
            </a:pPr>
            <a:endParaRPr lang="de-DE" sz="1300"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a:solidFill>
                  <a:schemeClr val="tx1">
                    <a:lumMod val="75000"/>
                    <a:lumOff val="25000"/>
                  </a:schemeClr>
                </a:solidFill>
                <a:latin typeface="Calibri" panose="020F0502020204030204" pitchFamily="34" charset="0"/>
              </a:rPr>
              <a:t>Offener Beginn - 8.00 </a:t>
            </a:r>
            <a:r>
              <a:rPr lang="de-DE" sz="1300" b="1" dirty="0" smtClean="0">
                <a:solidFill>
                  <a:schemeClr val="tx1">
                    <a:lumMod val="75000"/>
                    <a:lumOff val="25000"/>
                  </a:schemeClr>
                </a:solidFill>
                <a:latin typeface="Calibri" panose="020F0502020204030204" pitchFamily="34" charset="0"/>
              </a:rPr>
              <a:t>Uhr bis 9.00 </a:t>
            </a:r>
            <a:r>
              <a:rPr lang="de-DE" sz="1300" b="1" dirty="0">
                <a:solidFill>
                  <a:schemeClr val="tx1">
                    <a:lumMod val="75000"/>
                    <a:lumOff val="25000"/>
                  </a:schemeClr>
                </a:solidFill>
                <a:latin typeface="Calibri" panose="020F0502020204030204" pitchFamily="34" charset="0"/>
              </a:rPr>
              <a:t>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Die Kinder kommen nach und nach an. Hier haben sie Zeit, sich zu unterhalten, etwas zu spielen oder noch etwas zu träumen. Der Küchendienst bereitet das Frühstück für </a:t>
            </a:r>
            <a:r>
              <a:rPr lang="de-DE" sz="1300" dirty="0" smtClean="0">
                <a:solidFill>
                  <a:schemeClr val="tx1">
                    <a:lumMod val="75000"/>
                    <a:lumOff val="25000"/>
                  </a:schemeClr>
                </a:solidFill>
                <a:latin typeface="Calibri" panose="020F0502020204030204" pitchFamily="34" charset="0"/>
              </a:rPr>
              <a:t>alle </a:t>
            </a:r>
            <a:r>
              <a:rPr lang="de-DE" sz="1300" dirty="0">
                <a:solidFill>
                  <a:schemeClr val="tx1">
                    <a:lumMod val="75000"/>
                    <a:lumOff val="25000"/>
                  </a:schemeClr>
                </a:solidFill>
                <a:latin typeface="Calibri" panose="020F0502020204030204" pitchFamily="34" charset="0"/>
              </a:rPr>
              <a:t>vor.</a:t>
            </a:r>
          </a:p>
          <a:p>
            <a:pPr>
              <a:buClr>
                <a:srgbClr val="FF3399"/>
              </a:buClr>
            </a:pPr>
            <a:endParaRPr lang="de-DE" sz="1300" b="1" dirty="0" smtClean="0">
              <a:solidFill>
                <a:schemeClr val="tx1">
                  <a:lumMod val="75000"/>
                  <a:lumOff val="25000"/>
                </a:schemeClr>
              </a:solidFill>
              <a:latin typeface="Calibri" panose="020F0502020204030204" pitchFamily="34" charset="0"/>
            </a:endParaRPr>
          </a:p>
          <a:p>
            <a:pPr>
              <a:buClr>
                <a:srgbClr val="FF3399"/>
              </a:buClr>
            </a:pPr>
            <a:endParaRPr lang="de-DE" sz="1300" b="1" dirty="0" smtClean="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Frühstück - </a:t>
            </a:r>
            <a:r>
              <a:rPr lang="de-DE" sz="1300" b="1" dirty="0">
                <a:solidFill>
                  <a:schemeClr val="tx1">
                    <a:lumMod val="75000"/>
                    <a:lumOff val="25000"/>
                  </a:schemeClr>
                </a:solidFill>
                <a:latin typeface="Calibri" panose="020F0502020204030204" pitchFamily="34" charset="0"/>
              </a:rPr>
              <a:t>9.00 </a:t>
            </a:r>
            <a:r>
              <a:rPr lang="de-DE" sz="1300" b="1" dirty="0" smtClean="0">
                <a:solidFill>
                  <a:schemeClr val="tx1">
                    <a:lumMod val="75000"/>
                    <a:lumOff val="25000"/>
                  </a:schemeClr>
                </a:solidFill>
                <a:latin typeface="Calibri" panose="020F0502020204030204" pitchFamily="34" charset="0"/>
              </a:rPr>
              <a:t>Uhr bis </a:t>
            </a:r>
            <a:r>
              <a:rPr lang="de-DE" sz="1300" b="1" dirty="0">
                <a:solidFill>
                  <a:schemeClr val="tx1">
                    <a:lumMod val="75000"/>
                    <a:lumOff val="25000"/>
                  </a:schemeClr>
                </a:solidFill>
                <a:latin typeface="Calibri" panose="020F0502020204030204" pitchFamily="34" charset="0"/>
              </a:rPr>
              <a:t>10.00 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Wir </a:t>
            </a:r>
            <a:r>
              <a:rPr lang="de-DE" sz="1300" dirty="0" smtClean="0">
                <a:solidFill>
                  <a:schemeClr val="tx1">
                    <a:lumMod val="75000"/>
                    <a:lumOff val="25000"/>
                  </a:schemeClr>
                </a:solidFill>
                <a:latin typeface="Calibri" panose="020F0502020204030204" pitchFamily="34" charset="0"/>
              </a:rPr>
              <a:t>versuchen den </a:t>
            </a:r>
            <a:r>
              <a:rPr lang="de-DE" sz="1300" dirty="0">
                <a:solidFill>
                  <a:schemeClr val="tx1">
                    <a:lumMod val="75000"/>
                    <a:lumOff val="25000"/>
                  </a:schemeClr>
                </a:solidFill>
                <a:latin typeface="Calibri" panose="020F0502020204030204" pitchFamily="34" charset="0"/>
              </a:rPr>
              <a:t>Kindern möglichst immer ein gesundes und obsthaltiges Frühstück zu servieren, denn die gesunde Ernährung </a:t>
            </a:r>
            <a:r>
              <a:rPr lang="de-DE" sz="1300" dirty="0" smtClean="0">
                <a:solidFill>
                  <a:schemeClr val="tx1">
                    <a:lumMod val="75000"/>
                    <a:lumOff val="25000"/>
                  </a:schemeClr>
                </a:solidFill>
                <a:latin typeface="Calibri" panose="020F0502020204030204" pitchFamily="34" charset="0"/>
              </a:rPr>
              <a:t>Ihres </a:t>
            </a:r>
            <a:r>
              <a:rPr lang="de-DE" sz="1300" dirty="0">
                <a:solidFill>
                  <a:schemeClr val="tx1">
                    <a:lumMod val="75000"/>
                    <a:lumOff val="25000"/>
                  </a:schemeClr>
                </a:solidFill>
                <a:latin typeface="Calibri" panose="020F0502020204030204" pitchFamily="34" charset="0"/>
              </a:rPr>
              <a:t>Kindes liegt uns am Herzen. Aber es gibt einmal in der Woche auch einen </a:t>
            </a:r>
            <a:r>
              <a:rPr lang="de-DE" sz="1300" dirty="0" err="1">
                <a:solidFill>
                  <a:schemeClr val="tx1">
                    <a:lumMod val="75000"/>
                    <a:lumOff val="25000"/>
                  </a:schemeClr>
                </a:solidFill>
                <a:latin typeface="Calibri" panose="020F0502020204030204" pitchFamily="34" charset="0"/>
              </a:rPr>
              <a:t>Nutellatag</a:t>
            </a:r>
            <a:r>
              <a:rPr lang="de-DE" sz="1300" dirty="0">
                <a:solidFill>
                  <a:schemeClr val="tx1">
                    <a:lumMod val="75000"/>
                    <a:lumOff val="25000"/>
                  </a:schemeClr>
                </a:solidFill>
                <a:latin typeface="Calibri" panose="020F0502020204030204" pitchFamily="34" charset="0"/>
              </a:rPr>
              <a:t> bzw. einen </a:t>
            </a:r>
            <a:r>
              <a:rPr lang="de-DE" sz="1300" dirty="0" smtClean="0">
                <a:solidFill>
                  <a:schemeClr val="tx1">
                    <a:lumMod val="75000"/>
                    <a:lumOff val="25000"/>
                  </a:schemeClr>
                </a:solidFill>
                <a:latin typeface="Calibri" panose="020F0502020204030204" pitchFamily="34" charset="0"/>
              </a:rPr>
              <a:t>Marmelade- </a:t>
            </a:r>
            <a:r>
              <a:rPr lang="de-DE" sz="1300" dirty="0">
                <a:solidFill>
                  <a:schemeClr val="tx1">
                    <a:lumMod val="75000"/>
                    <a:lumOff val="25000"/>
                  </a:schemeClr>
                </a:solidFill>
                <a:latin typeface="Calibri" panose="020F0502020204030204" pitchFamily="34" charset="0"/>
              </a:rPr>
              <a:t>oder </a:t>
            </a:r>
            <a:r>
              <a:rPr lang="de-DE" sz="1300" dirty="0" err="1">
                <a:solidFill>
                  <a:schemeClr val="tx1">
                    <a:lumMod val="75000"/>
                    <a:lumOff val="25000"/>
                  </a:schemeClr>
                </a:solidFill>
                <a:latin typeface="Calibri" panose="020F0502020204030204" pitchFamily="34" charset="0"/>
              </a:rPr>
              <a:t>Honigtag</a:t>
            </a:r>
            <a:r>
              <a:rPr lang="de-DE" sz="1300" dirty="0">
                <a:solidFill>
                  <a:schemeClr val="tx1">
                    <a:lumMod val="75000"/>
                    <a:lumOff val="25000"/>
                  </a:schemeClr>
                </a:solidFill>
                <a:latin typeface="Calibri" panose="020F0502020204030204" pitchFamily="34" charset="0"/>
              </a:rPr>
              <a:t>. Gegen Ende des Frühstücks  </a:t>
            </a:r>
            <a:r>
              <a:rPr lang="de-DE" sz="1300" dirty="0" smtClean="0">
                <a:solidFill>
                  <a:schemeClr val="tx1">
                    <a:lumMod val="75000"/>
                    <a:lumOff val="25000"/>
                  </a:schemeClr>
                </a:solidFill>
                <a:latin typeface="Calibri" panose="020F0502020204030204" pitchFamily="34" charset="0"/>
              </a:rPr>
              <a:t>wird </a:t>
            </a:r>
            <a:r>
              <a:rPr lang="de-DE" sz="1300" dirty="0">
                <a:solidFill>
                  <a:schemeClr val="tx1">
                    <a:lumMod val="75000"/>
                    <a:lumOff val="25000"/>
                  </a:schemeClr>
                </a:solidFill>
                <a:latin typeface="Calibri" panose="020F0502020204030204" pitchFamily="34" charset="0"/>
              </a:rPr>
              <a:t>den Kindern der Tagesablauf vorgestellt. Die Finanzierung obliegt im vollen Umfang dem Förderverein der Schule. Wir freuen uns, wenn Eltern diesen gezielt mit einer finanziellen Spende unterstützen (Spendenkonto Förderverein der Maria Montessori Grundschule Hausen, </a:t>
            </a:r>
            <a:r>
              <a:rPr lang="de-DE" sz="1300" dirty="0" smtClean="0">
                <a:solidFill>
                  <a:schemeClr val="tx1">
                    <a:lumMod val="75000"/>
                    <a:lumOff val="25000"/>
                  </a:schemeClr>
                </a:solidFill>
                <a:latin typeface="Calibri" panose="020F0502020204030204" pitchFamily="34" charset="0"/>
              </a:rPr>
              <a:t>IBAN: DE22600501010005933732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BIC: SCLADEST600  </a:t>
            </a:r>
            <a:r>
              <a:rPr lang="de-DE" sz="1300" dirty="0">
                <a:solidFill>
                  <a:schemeClr val="tx1">
                    <a:lumMod val="75000"/>
                    <a:lumOff val="25000"/>
                  </a:schemeClr>
                </a:solidFill>
                <a:latin typeface="Calibri" panose="020F0502020204030204" pitchFamily="34" charset="0"/>
              </a:rPr>
              <a:t>Kennwort </a:t>
            </a:r>
            <a:r>
              <a:rPr lang="de-DE" sz="1300" dirty="0" smtClean="0">
                <a:solidFill>
                  <a:schemeClr val="tx1">
                    <a:lumMod val="75000"/>
                    <a:lumOff val="25000"/>
                  </a:schemeClr>
                </a:solidFill>
                <a:latin typeface="Calibri" panose="020F0502020204030204" pitchFamily="34" charset="0"/>
              </a:rPr>
              <a:t>Schulfrühstück). Auch </a:t>
            </a:r>
            <a:r>
              <a:rPr lang="de-DE" sz="1300" dirty="0">
                <a:solidFill>
                  <a:schemeClr val="tx1">
                    <a:lumMod val="75000"/>
                    <a:lumOff val="25000"/>
                  </a:schemeClr>
                </a:solidFill>
                <a:latin typeface="Calibri" panose="020F0502020204030204" pitchFamily="34" charset="0"/>
              </a:rPr>
              <a:t>Sachspenden sind möglich. Kinder bringen entsprechende </a:t>
            </a:r>
            <a:r>
              <a:rPr lang="de-DE" sz="1300" dirty="0" smtClean="0">
                <a:solidFill>
                  <a:schemeClr val="tx1">
                    <a:lumMod val="75000"/>
                    <a:lumOff val="25000"/>
                  </a:schemeClr>
                </a:solidFill>
                <a:latin typeface="Calibri" panose="020F0502020204030204" pitchFamily="34" charset="0"/>
              </a:rPr>
              <a:t> Wunschlisten </a:t>
            </a:r>
            <a:r>
              <a:rPr lang="de-DE" sz="1300" dirty="0">
                <a:solidFill>
                  <a:schemeClr val="tx1">
                    <a:lumMod val="75000"/>
                    <a:lumOff val="25000"/>
                  </a:schemeClr>
                </a:solidFill>
                <a:latin typeface="Calibri" panose="020F0502020204030204" pitchFamily="34" charset="0"/>
              </a:rPr>
              <a:t>mit nach </a:t>
            </a:r>
            <a:r>
              <a:rPr lang="de-DE" sz="1300" dirty="0" smtClean="0">
                <a:solidFill>
                  <a:schemeClr val="tx1">
                    <a:lumMod val="75000"/>
                    <a:lumOff val="25000"/>
                  </a:schemeClr>
                </a:solidFill>
                <a:latin typeface="Calibri" panose="020F0502020204030204" pitchFamily="34" charset="0"/>
              </a:rPr>
              <a:t>Hause. </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 </a:t>
            </a:r>
          </a:p>
          <a:p>
            <a:pPr marL="285750" indent="-285750">
              <a:buClr>
                <a:srgbClr val="FF3399"/>
              </a:buClr>
              <a:buFont typeface="Wingdings 3" panose="05040102010807070707" pitchFamily="18" charset="2"/>
              <a:buChar char="u"/>
            </a:pPr>
            <a:r>
              <a:rPr lang="de-DE" sz="1300" b="1" dirty="0" err="1">
                <a:solidFill>
                  <a:schemeClr val="tx1">
                    <a:lumMod val="75000"/>
                    <a:lumOff val="25000"/>
                  </a:schemeClr>
                </a:solidFill>
                <a:latin typeface="Calibri" panose="020F0502020204030204" pitchFamily="34" charset="0"/>
              </a:rPr>
              <a:t>MultiKultiphase</a:t>
            </a:r>
            <a:r>
              <a:rPr lang="de-DE" sz="1300" b="1" dirty="0">
                <a:solidFill>
                  <a:schemeClr val="tx1">
                    <a:lumMod val="75000"/>
                    <a:lumOff val="25000"/>
                  </a:schemeClr>
                </a:solidFill>
                <a:latin typeface="Calibri" panose="020F0502020204030204" pitchFamily="34" charset="0"/>
              </a:rPr>
              <a:t> </a:t>
            </a:r>
            <a:r>
              <a:rPr lang="de-DE" sz="1300" b="1" dirty="0" smtClean="0">
                <a:solidFill>
                  <a:schemeClr val="tx1">
                    <a:lumMod val="75000"/>
                    <a:lumOff val="25000"/>
                  </a:schemeClr>
                </a:solidFill>
                <a:latin typeface="Calibri" panose="020F0502020204030204" pitchFamily="34" charset="0"/>
              </a:rPr>
              <a:t>1 - 10.00 </a:t>
            </a:r>
            <a:r>
              <a:rPr lang="de-DE" sz="1300" b="1" dirty="0">
                <a:solidFill>
                  <a:schemeClr val="tx1">
                    <a:lumMod val="75000"/>
                    <a:lumOff val="25000"/>
                  </a:schemeClr>
                </a:solidFill>
                <a:latin typeface="Calibri" panose="020F0502020204030204" pitchFamily="34" charset="0"/>
              </a:rPr>
              <a:t>Uhr bis 11.30 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err="1">
                <a:solidFill>
                  <a:schemeClr val="tx1">
                    <a:lumMod val="75000"/>
                    <a:lumOff val="25000"/>
                  </a:schemeClr>
                </a:solidFill>
                <a:latin typeface="Calibri" panose="020F0502020204030204" pitchFamily="34" charset="0"/>
              </a:rPr>
              <a:t>MultiKultiphasen</a:t>
            </a:r>
            <a:r>
              <a:rPr lang="de-DE" sz="1300" dirty="0">
                <a:solidFill>
                  <a:schemeClr val="tx1">
                    <a:lumMod val="75000"/>
                    <a:lumOff val="25000"/>
                  </a:schemeClr>
                </a:solidFill>
                <a:latin typeface="Calibri" panose="020F0502020204030204" pitchFamily="34" charset="0"/>
              </a:rPr>
              <a:t> nennen wir alle Zeiten, in denen sich die Kinder mit einem bestimmten Thema auseinandersetzen, sei es aus der Kunst, beim Schreiben, hinsichtlich technischer bzw. geschichtlicher </a:t>
            </a:r>
            <a:r>
              <a:rPr lang="de-DE" sz="1300" dirty="0" smtClean="0">
                <a:solidFill>
                  <a:schemeClr val="tx1">
                    <a:lumMod val="75000"/>
                    <a:lumOff val="25000"/>
                  </a:schemeClr>
                </a:solidFill>
                <a:latin typeface="Calibri" panose="020F0502020204030204" pitchFamily="34" charset="0"/>
              </a:rPr>
              <a:t>Themen oder </a:t>
            </a:r>
            <a:r>
              <a:rPr lang="de-DE" sz="1300" dirty="0">
                <a:solidFill>
                  <a:schemeClr val="tx1">
                    <a:lumMod val="75000"/>
                    <a:lumOff val="25000"/>
                  </a:schemeClr>
                </a:solidFill>
                <a:latin typeface="Calibri" panose="020F0502020204030204" pitchFamily="34" charset="0"/>
              </a:rPr>
              <a:t>auch beim Kochen oder Backen. </a:t>
            </a:r>
            <a:r>
              <a:rPr lang="de-DE" sz="1300" dirty="0" smtClean="0">
                <a:solidFill>
                  <a:schemeClr val="tx1">
                    <a:lumMod val="75000"/>
                    <a:lumOff val="25000"/>
                  </a:schemeClr>
                </a:solidFill>
                <a:latin typeface="Calibri" panose="020F0502020204030204" pitchFamily="34" charset="0"/>
              </a:rPr>
              <a:t>Zwei </a:t>
            </a:r>
            <a:r>
              <a:rPr lang="de-DE" sz="1300" dirty="0">
                <a:solidFill>
                  <a:schemeClr val="tx1">
                    <a:lumMod val="75000"/>
                    <a:lumOff val="25000"/>
                  </a:schemeClr>
                </a:solidFill>
                <a:latin typeface="Calibri" panose="020F0502020204030204" pitchFamily="34" charset="0"/>
              </a:rPr>
              <a:t>solcher Phasen hat der Ferientag.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Einmal </a:t>
            </a:r>
            <a:r>
              <a:rPr lang="de-DE" sz="1300" dirty="0">
                <a:solidFill>
                  <a:schemeClr val="tx1">
                    <a:lumMod val="75000"/>
                    <a:lumOff val="25000"/>
                  </a:schemeClr>
                </a:solidFill>
                <a:latin typeface="Calibri" panose="020F0502020204030204" pitchFamily="34" charset="0"/>
              </a:rPr>
              <a:t>von 10.00 bis 11.30 Uhr und einmal von 14.00 Uhr bis 15.30 Uhr.</a:t>
            </a:r>
          </a:p>
          <a:p>
            <a:pPr>
              <a:buClr>
                <a:srgbClr val="FF3399"/>
              </a:buClr>
            </a:pPr>
            <a:r>
              <a:rPr lang="de-DE" sz="1300" dirty="0">
                <a:solidFill>
                  <a:schemeClr val="tx1">
                    <a:lumMod val="75000"/>
                    <a:lumOff val="25000"/>
                  </a:schemeClr>
                </a:solidFill>
                <a:latin typeface="Calibri" panose="020F0502020204030204" pitchFamily="34" charset="0"/>
              </a:rPr>
              <a:t>In der Regel bereiten die </a:t>
            </a:r>
            <a:r>
              <a:rPr lang="de-DE" sz="1300" dirty="0" smtClean="0">
                <a:solidFill>
                  <a:schemeClr val="tx1">
                    <a:lumMod val="75000"/>
                    <a:lumOff val="25000"/>
                  </a:schemeClr>
                </a:solidFill>
                <a:latin typeface="Calibri" panose="020F0502020204030204" pitchFamily="34" charset="0"/>
              </a:rPr>
              <a:t>Pädagogischen Fachkräfte für </a:t>
            </a:r>
            <a:r>
              <a:rPr lang="de-DE" sz="1300" dirty="0">
                <a:solidFill>
                  <a:schemeClr val="tx1">
                    <a:lumMod val="75000"/>
                    <a:lumOff val="25000"/>
                  </a:schemeClr>
                </a:solidFill>
                <a:latin typeface="Calibri" panose="020F0502020204030204" pitchFamily="34" charset="0"/>
              </a:rPr>
              <a:t>diese </a:t>
            </a:r>
            <a:r>
              <a:rPr lang="de-DE" sz="1300" dirty="0" smtClean="0">
                <a:solidFill>
                  <a:schemeClr val="tx1">
                    <a:lumMod val="75000"/>
                    <a:lumOff val="25000"/>
                  </a:schemeClr>
                </a:solidFill>
                <a:latin typeface="Calibri" panose="020F0502020204030204" pitchFamily="34" charset="0"/>
              </a:rPr>
              <a:t>Phasen Angebote </a:t>
            </a:r>
            <a:r>
              <a:rPr lang="de-DE" sz="1300" dirty="0">
                <a:solidFill>
                  <a:schemeClr val="tx1">
                    <a:lumMod val="75000"/>
                    <a:lumOff val="25000"/>
                  </a:schemeClr>
                </a:solidFill>
                <a:latin typeface="Calibri" panose="020F0502020204030204" pitchFamily="34" charset="0"/>
              </a:rPr>
              <a:t>vor. Dabei wird es </a:t>
            </a:r>
            <a:r>
              <a:rPr lang="de-DE" sz="1300" dirty="0" smtClean="0">
                <a:solidFill>
                  <a:schemeClr val="tx1">
                    <a:lumMod val="75000"/>
                    <a:lumOff val="25000"/>
                  </a:schemeClr>
                </a:solidFill>
                <a:latin typeface="Calibri" panose="020F0502020204030204" pitchFamily="34" charset="0"/>
              </a:rPr>
              <a:t>verschiedene Angebote geben, aus denen sich die Kinder ein passendes auswählen können.</a:t>
            </a:r>
          </a:p>
          <a:p>
            <a:pPr>
              <a:buClr>
                <a:srgbClr val="FF3399"/>
              </a:buClr>
            </a:pPr>
            <a:endParaRPr lang="de-DE" sz="1400"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Aufräumzeit und Tischdeckzeit - 11.30 Uhr bis 12.00 Uhr</a:t>
            </a:r>
            <a:endParaRPr lang="de-DE" sz="1400" dirty="0">
              <a:solidFill>
                <a:schemeClr val="tx1">
                  <a:lumMod val="75000"/>
                  <a:lumOff val="25000"/>
                </a:schemeClr>
              </a:solidFill>
              <a:latin typeface="Calibri" panose="020F0502020204030204" pitchFamily="34" charset="0"/>
            </a:endParaRPr>
          </a:p>
          <a:p>
            <a:pPr>
              <a:buClr>
                <a:srgbClr val="FF3399"/>
              </a:buClr>
            </a:pPr>
            <a:r>
              <a:rPr lang="de-DE" sz="1400" dirty="0">
                <a:solidFill>
                  <a:schemeClr val="tx1">
                    <a:lumMod val="75000"/>
                    <a:lumOff val="25000"/>
                  </a:schemeClr>
                </a:solidFill>
                <a:latin typeface="Calibri" panose="020F0502020204030204" pitchFamily="34" charset="0"/>
              </a:rPr>
              <a:t>Die Arbeitsräume werden so hinterlassen, dass am Nachmittag wieder neu gestartet werden kann. Der Tisch für das Mittagessen wird von den Kindern gedeckt</a:t>
            </a:r>
            <a:endParaRPr lang="de-DE" sz="1300" dirty="0">
              <a:solidFill>
                <a:schemeClr val="tx1">
                  <a:lumMod val="75000"/>
                  <a:lumOff val="25000"/>
                </a:schemeClr>
              </a:solidFill>
              <a:latin typeface="Calibri" panose="020F0502020204030204" pitchFamily="34" charset="0"/>
            </a:endParaRPr>
          </a:p>
        </p:txBody>
      </p:sp>
      <p:grpSp>
        <p:nvGrpSpPr>
          <p:cNvPr id="5" name="Gruppieren 64"/>
          <p:cNvGrpSpPr/>
          <p:nvPr/>
        </p:nvGrpSpPr>
        <p:grpSpPr>
          <a:xfrm>
            <a:off x="104394" y="4411598"/>
            <a:ext cx="913787" cy="913787"/>
            <a:chOff x="285145" y="3430936"/>
            <a:chExt cx="628642" cy="628642"/>
          </a:xfrm>
        </p:grpSpPr>
        <p:sp>
          <p:nvSpPr>
            <p:cNvPr id="23" name="Ellipse 22"/>
            <p:cNvSpPr/>
            <p:nvPr/>
          </p:nvSpPr>
          <p:spPr>
            <a:xfrm>
              <a:off x="285145" y="3430936"/>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7049" name="Picture 9" descr="G:\Weitere Aufträge\1 Montessori - Müller-Zastrau\2 Anstehende Projekte\1 Ferienbroschüre\Neue Symbole\Fruehstuecksei---Lin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393" y="3515704"/>
              <a:ext cx="474345" cy="4743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uppieren 4"/>
          <p:cNvGrpSpPr/>
          <p:nvPr/>
        </p:nvGrpSpPr>
        <p:grpSpPr>
          <a:xfrm>
            <a:off x="144754" y="6747298"/>
            <a:ext cx="913787" cy="913787"/>
            <a:chOff x="285145" y="5780008"/>
            <a:chExt cx="628642" cy="628642"/>
          </a:xfrm>
        </p:grpSpPr>
        <p:sp>
          <p:nvSpPr>
            <p:cNvPr id="24" name="Ellipse 23"/>
            <p:cNvSpPr/>
            <p:nvPr/>
          </p:nvSpPr>
          <p:spPr>
            <a:xfrm>
              <a:off x="285145" y="5780008"/>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7051" name="Picture 11" descr="G:\Weitere Aufträge\1 Montessori - Müller-Zastrau\3 Fertige Projekte\Multikulti-Schriftzug\MultiKulti_final.png"/>
            <p:cNvPicPr>
              <a:picLocks noChangeAspect="1" noChangeArrowheads="1"/>
            </p:cNvPicPr>
            <p:nvPr/>
          </p:nvPicPr>
          <p:blipFill rotWithShape="1">
            <a:blip r:embed="rId9">
              <a:extLst>
                <a:ext uri="{28A0092B-C50C-407E-A947-70E740481C1C}">
                  <a14:useLocalDpi xmlns:a14="http://schemas.microsoft.com/office/drawing/2010/main" val="0"/>
                </a:ext>
              </a:extLst>
            </a:blip>
            <a:srcRect t="13595" b="10287"/>
            <a:stretch/>
          </p:blipFill>
          <p:spPr bwMode="auto">
            <a:xfrm rot="5400000">
              <a:off x="380883" y="5879714"/>
              <a:ext cx="426957" cy="464031"/>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Gruppieren 62"/>
          <p:cNvGrpSpPr/>
          <p:nvPr/>
        </p:nvGrpSpPr>
        <p:grpSpPr>
          <a:xfrm>
            <a:off x="104394" y="2441718"/>
            <a:ext cx="913787" cy="913787"/>
            <a:chOff x="285145" y="2529062"/>
            <a:chExt cx="628642" cy="628642"/>
          </a:xfrm>
        </p:grpSpPr>
        <p:sp>
          <p:nvSpPr>
            <p:cNvPr id="19" name="Ellipse 18"/>
            <p:cNvSpPr/>
            <p:nvPr/>
          </p:nvSpPr>
          <p:spPr>
            <a:xfrm>
              <a:off x="285145" y="2529062"/>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14" name="Gruppieren 57"/>
            <p:cNvGrpSpPr/>
            <p:nvPr/>
          </p:nvGrpSpPr>
          <p:grpSpPr>
            <a:xfrm>
              <a:off x="376135" y="2621256"/>
              <a:ext cx="437138" cy="437138"/>
              <a:chOff x="3138900" y="4128080"/>
              <a:chExt cx="651353" cy="651353"/>
            </a:xfrm>
          </p:grpSpPr>
          <p:sp>
            <p:nvSpPr>
              <p:cNvPr id="4" name="Ellipse 3"/>
              <p:cNvSpPr/>
              <p:nvPr/>
            </p:nvSpPr>
            <p:spPr>
              <a:xfrm>
                <a:off x="3138900" y="4128080"/>
                <a:ext cx="651353" cy="65135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6" name="Gerade Verbindung 5"/>
              <p:cNvCxnSpPr>
                <a:stCxn id="4" idx="0"/>
                <a:endCxn id="4" idx="0"/>
              </p:cNvCxnSpPr>
              <p:nvPr/>
            </p:nvCxnSpPr>
            <p:spPr>
              <a:xfrm>
                <a:off x="3464577" y="412808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flipV="1">
                <a:off x="3464576" y="4128080"/>
                <a:ext cx="0" cy="6513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a:stCxn id="4" idx="6"/>
                <a:endCxn id="4" idx="2"/>
              </p:cNvCxnSpPr>
              <p:nvPr/>
            </p:nvCxnSpPr>
            <p:spPr>
              <a:xfrm flipH="1">
                <a:off x="3138900" y="4453757"/>
                <a:ext cx="6513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llipse 11"/>
              <p:cNvSpPr/>
              <p:nvPr/>
            </p:nvSpPr>
            <p:spPr>
              <a:xfrm>
                <a:off x="3194701" y="4196582"/>
                <a:ext cx="527050" cy="52705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32" name="Gerade Verbindung 31"/>
              <p:cNvCxnSpPr>
                <a:endCxn id="4" idx="0"/>
              </p:cNvCxnSpPr>
              <p:nvPr/>
            </p:nvCxnSpPr>
            <p:spPr>
              <a:xfrm flipH="1" flipV="1">
                <a:off x="3464577" y="4128080"/>
                <a:ext cx="3" cy="297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40" name="Picture 23" descr="https://www.mannheim.de/sites/default/files/media_center_image/69294/kusu_cmyk.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42" name="Rechteck 41"/>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15" name="Gruppieren 43"/>
          <p:cNvGrpSpPr/>
          <p:nvPr/>
        </p:nvGrpSpPr>
        <p:grpSpPr>
          <a:xfrm>
            <a:off x="2317249" y="1062047"/>
            <a:ext cx="4528559" cy="406906"/>
            <a:chOff x="2329441" y="1055951"/>
            <a:chExt cx="4528559" cy="406906"/>
          </a:xfrm>
        </p:grpSpPr>
        <p:sp>
          <p:nvSpPr>
            <p:cNvPr id="45" name="Rechteck 44"/>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6" name="Textfeld 45"/>
            <p:cNvSpPr txBox="1"/>
            <p:nvPr/>
          </p:nvSpPr>
          <p:spPr>
            <a:xfrm>
              <a:off x="2329441" y="1168669"/>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grpSp>
        <p:nvGrpSpPr>
          <p:cNvPr id="16" name="Gruppieren 42"/>
          <p:cNvGrpSpPr/>
          <p:nvPr/>
        </p:nvGrpSpPr>
        <p:grpSpPr>
          <a:xfrm>
            <a:off x="111743" y="3382640"/>
            <a:ext cx="913787" cy="913787"/>
            <a:chOff x="285145" y="2529062"/>
            <a:chExt cx="628642" cy="628642"/>
          </a:xfrm>
        </p:grpSpPr>
        <p:sp>
          <p:nvSpPr>
            <p:cNvPr id="47" name="Ellipse 46"/>
            <p:cNvSpPr/>
            <p:nvPr/>
          </p:nvSpPr>
          <p:spPr>
            <a:xfrm>
              <a:off x="285145" y="2529062"/>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18" name="Gruppieren 47"/>
            <p:cNvGrpSpPr/>
            <p:nvPr/>
          </p:nvGrpSpPr>
          <p:grpSpPr>
            <a:xfrm>
              <a:off x="376135" y="2621258"/>
              <a:ext cx="437139" cy="437139"/>
              <a:chOff x="371372" y="2611732"/>
              <a:chExt cx="437139" cy="437139"/>
            </a:xfrm>
          </p:grpSpPr>
          <p:grpSp>
            <p:nvGrpSpPr>
              <p:cNvPr id="21" name="Gruppieren 48"/>
              <p:cNvGrpSpPr/>
              <p:nvPr/>
            </p:nvGrpSpPr>
            <p:grpSpPr>
              <a:xfrm>
                <a:off x="371372" y="2611732"/>
                <a:ext cx="437139" cy="437139"/>
                <a:chOff x="3138899" y="4128079"/>
                <a:chExt cx="651354" cy="651354"/>
              </a:xfrm>
            </p:grpSpPr>
            <p:sp>
              <p:nvSpPr>
                <p:cNvPr id="51" name="Ellipse 50"/>
                <p:cNvSpPr/>
                <p:nvPr/>
              </p:nvSpPr>
              <p:spPr>
                <a:xfrm>
                  <a:off x="3138899" y="4128079"/>
                  <a:ext cx="651352" cy="65135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52" name="Gerade Verbindung 5"/>
                <p:cNvCxnSpPr>
                  <a:stCxn id="51" idx="0"/>
                  <a:endCxn id="51" idx="0"/>
                </p:cNvCxnSpPr>
                <p:nvPr/>
              </p:nvCxnSpPr>
              <p:spPr>
                <a:xfrm>
                  <a:off x="3464577" y="412808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Gerade Verbindung 7"/>
                <p:cNvCxnSpPr/>
                <p:nvPr/>
              </p:nvCxnSpPr>
              <p:spPr>
                <a:xfrm flipV="1">
                  <a:off x="3464576" y="4128080"/>
                  <a:ext cx="0" cy="6513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10"/>
                <p:cNvCxnSpPr>
                  <a:stCxn id="51" idx="6"/>
                  <a:endCxn id="51" idx="2"/>
                </p:cNvCxnSpPr>
                <p:nvPr/>
              </p:nvCxnSpPr>
              <p:spPr>
                <a:xfrm flipH="1">
                  <a:off x="3138900" y="4453757"/>
                  <a:ext cx="6513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Ellipse 54"/>
                <p:cNvSpPr/>
                <p:nvPr/>
              </p:nvSpPr>
              <p:spPr>
                <a:xfrm>
                  <a:off x="3194701" y="4196584"/>
                  <a:ext cx="527050" cy="52705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56" name="Gerade Verbindung 31"/>
                <p:cNvCxnSpPr/>
                <p:nvPr/>
              </p:nvCxnSpPr>
              <p:spPr>
                <a:xfrm flipH="1" flipV="1">
                  <a:off x="3464578" y="4128080"/>
                  <a:ext cx="3" cy="297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Freihandform 49"/>
              <p:cNvSpPr/>
              <p:nvPr/>
            </p:nvSpPr>
            <p:spPr>
              <a:xfrm>
                <a:off x="394998" y="2824335"/>
                <a:ext cx="209550" cy="95250"/>
              </a:xfrm>
              <a:custGeom>
                <a:avLst/>
                <a:gdLst>
                  <a:gd name="connsiteX0" fmla="*/ 250825 w 250825"/>
                  <a:gd name="connsiteY0" fmla="*/ 0 h 66675"/>
                  <a:gd name="connsiteX1" fmla="*/ 0 w 250825"/>
                  <a:gd name="connsiteY1" fmla="*/ 0 h 66675"/>
                  <a:gd name="connsiteX2" fmla="*/ 0 w 250825"/>
                  <a:gd name="connsiteY2" fmla="*/ 66675 h 66675"/>
                  <a:gd name="connsiteX3" fmla="*/ 250825 w 250825"/>
                  <a:gd name="connsiteY3" fmla="*/ 0 h 66675"/>
                  <a:gd name="connsiteX0" fmla="*/ 250825 w 250825"/>
                  <a:gd name="connsiteY0" fmla="*/ 0 h 66675"/>
                  <a:gd name="connsiteX1" fmla="*/ 0 w 250825"/>
                  <a:gd name="connsiteY1" fmla="*/ 0 h 66675"/>
                  <a:gd name="connsiteX2" fmla="*/ 66675 w 250825"/>
                  <a:gd name="connsiteY2" fmla="*/ 66675 h 66675"/>
                  <a:gd name="connsiteX3" fmla="*/ 250825 w 250825"/>
                  <a:gd name="connsiteY3" fmla="*/ 0 h 66675"/>
                  <a:gd name="connsiteX0" fmla="*/ 250825 w 250825"/>
                  <a:gd name="connsiteY0" fmla="*/ 0 h 95250"/>
                  <a:gd name="connsiteX1" fmla="*/ 0 w 250825"/>
                  <a:gd name="connsiteY1" fmla="*/ 0 h 95250"/>
                  <a:gd name="connsiteX2" fmla="*/ 76200 w 250825"/>
                  <a:gd name="connsiteY2" fmla="*/ 95250 h 95250"/>
                  <a:gd name="connsiteX3" fmla="*/ 250825 w 250825"/>
                  <a:gd name="connsiteY3" fmla="*/ 0 h 95250"/>
                  <a:gd name="connsiteX0" fmla="*/ 209550 w 209550"/>
                  <a:gd name="connsiteY0" fmla="*/ 0 h 95250"/>
                  <a:gd name="connsiteX1" fmla="*/ 0 w 209550"/>
                  <a:gd name="connsiteY1" fmla="*/ 0 h 95250"/>
                  <a:gd name="connsiteX2" fmla="*/ 34925 w 209550"/>
                  <a:gd name="connsiteY2" fmla="*/ 95250 h 95250"/>
                  <a:gd name="connsiteX3" fmla="*/ 209550 w 209550"/>
                  <a:gd name="connsiteY3" fmla="*/ 0 h 95250"/>
                </a:gdLst>
                <a:ahLst/>
                <a:cxnLst>
                  <a:cxn ang="0">
                    <a:pos x="connsiteX0" y="connsiteY0"/>
                  </a:cxn>
                  <a:cxn ang="0">
                    <a:pos x="connsiteX1" y="connsiteY1"/>
                  </a:cxn>
                  <a:cxn ang="0">
                    <a:pos x="connsiteX2" y="connsiteY2"/>
                  </a:cxn>
                  <a:cxn ang="0">
                    <a:pos x="connsiteX3" y="connsiteY3"/>
                  </a:cxn>
                </a:cxnLst>
                <a:rect l="l" t="t" r="r" b="b"/>
                <a:pathLst>
                  <a:path w="209550" h="95250">
                    <a:moveTo>
                      <a:pt x="209550" y="0"/>
                    </a:moveTo>
                    <a:lnTo>
                      <a:pt x="0" y="0"/>
                    </a:lnTo>
                    <a:lnTo>
                      <a:pt x="34925" y="95250"/>
                    </a:lnTo>
                    <a:lnTo>
                      <a:pt x="209550" y="0"/>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grpSp>
      <p:sp>
        <p:nvSpPr>
          <p:cNvPr id="60" name="Freihandform 59"/>
          <p:cNvSpPr/>
          <p:nvPr/>
        </p:nvSpPr>
        <p:spPr>
          <a:xfrm rot="19260000">
            <a:off x="369176" y="2970417"/>
            <a:ext cx="275647" cy="209447"/>
          </a:xfrm>
          <a:custGeom>
            <a:avLst/>
            <a:gdLst>
              <a:gd name="connsiteX0" fmla="*/ 250825 w 250825"/>
              <a:gd name="connsiteY0" fmla="*/ 0 h 66675"/>
              <a:gd name="connsiteX1" fmla="*/ 0 w 250825"/>
              <a:gd name="connsiteY1" fmla="*/ 0 h 66675"/>
              <a:gd name="connsiteX2" fmla="*/ 0 w 250825"/>
              <a:gd name="connsiteY2" fmla="*/ 66675 h 66675"/>
              <a:gd name="connsiteX3" fmla="*/ 250825 w 250825"/>
              <a:gd name="connsiteY3" fmla="*/ 0 h 66675"/>
              <a:gd name="connsiteX0" fmla="*/ 250825 w 250825"/>
              <a:gd name="connsiteY0" fmla="*/ 0 h 66675"/>
              <a:gd name="connsiteX1" fmla="*/ 0 w 250825"/>
              <a:gd name="connsiteY1" fmla="*/ 0 h 66675"/>
              <a:gd name="connsiteX2" fmla="*/ 66675 w 250825"/>
              <a:gd name="connsiteY2" fmla="*/ 66675 h 66675"/>
              <a:gd name="connsiteX3" fmla="*/ 250825 w 250825"/>
              <a:gd name="connsiteY3" fmla="*/ 0 h 66675"/>
              <a:gd name="connsiteX0" fmla="*/ 250825 w 250825"/>
              <a:gd name="connsiteY0" fmla="*/ 0 h 95250"/>
              <a:gd name="connsiteX1" fmla="*/ 0 w 250825"/>
              <a:gd name="connsiteY1" fmla="*/ 0 h 95250"/>
              <a:gd name="connsiteX2" fmla="*/ 76200 w 250825"/>
              <a:gd name="connsiteY2" fmla="*/ 95250 h 95250"/>
              <a:gd name="connsiteX3" fmla="*/ 250825 w 250825"/>
              <a:gd name="connsiteY3" fmla="*/ 0 h 95250"/>
              <a:gd name="connsiteX0" fmla="*/ 209550 w 209550"/>
              <a:gd name="connsiteY0" fmla="*/ 0 h 95250"/>
              <a:gd name="connsiteX1" fmla="*/ 0 w 209550"/>
              <a:gd name="connsiteY1" fmla="*/ 0 h 95250"/>
              <a:gd name="connsiteX2" fmla="*/ 34925 w 209550"/>
              <a:gd name="connsiteY2" fmla="*/ 95250 h 95250"/>
              <a:gd name="connsiteX3" fmla="*/ 209550 w 209550"/>
              <a:gd name="connsiteY3" fmla="*/ 0 h 95250"/>
            </a:gdLst>
            <a:ahLst/>
            <a:cxnLst>
              <a:cxn ang="0">
                <a:pos x="connsiteX0" y="connsiteY0"/>
              </a:cxn>
              <a:cxn ang="0">
                <a:pos x="connsiteX1" y="connsiteY1"/>
              </a:cxn>
              <a:cxn ang="0">
                <a:pos x="connsiteX2" y="connsiteY2"/>
              </a:cxn>
              <a:cxn ang="0">
                <a:pos x="connsiteX3" y="connsiteY3"/>
              </a:cxn>
            </a:cxnLst>
            <a:rect l="l" t="t" r="r" b="b"/>
            <a:pathLst>
              <a:path w="209550" h="95250">
                <a:moveTo>
                  <a:pt x="209550" y="0"/>
                </a:moveTo>
                <a:lnTo>
                  <a:pt x="0" y="0"/>
                </a:lnTo>
                <a:lnTo>
                  <a:pt x="34925" y="95250"/>
                </a:lnTo>
                <a:lnTo>
                  <a:pt x="209550" y="0"/>
                </a:lnTo>
                <a:close/>
              </a:path>
            </a:pathLst>
          </a:cu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7" name="Rechteck 16"/>
          <p:cNvSpPr/>
          <p:nvPr/>
        </p:nvSpPr>
        <p:spPr>
          <a:xfrm>
            <a:off x="291733" y="1488645"/>
            <a:ext cx="5998606" cy="992579"/>
          </a:xfrm>
          <a:prstGeom prst="rect">
            <a:avLst/>
          </a:prstGeom>
        </p:spPr>
        <p:txBody>
          <a:bodyPr wrap="square">
            <a:spAutoFit/>
          </a:bodyPr>
          <a:lstStyle/>
          <a:p>
            <a:pPr>
              <a:spcAft>
                <a:spcPts val="300"/>
              </a:spcAft>
            </a:pPr>
            <a:r>
              <a:rPr lang="de-DE" sz="1400" b="1" dirty="0">
                <a:solidFill>
                  <a:schemeClr val="tx1">
                    <a:lumMod val="75000"/>
                    <a:lumOff val="25000"/>
                  </a:schemeClr>
                </a:solidFill>
                <a:latin typeface="Comic Sans MS" panose="030F0702030302020204" pitchFamily="66" charset="0"/>
              </a:rPr>
              <a:t>Tagesablauf </a:t>
            </a:r>
            <a:r>
              <a:rPr lang="de-DE" sz="1400" b="1" dirty="0" smtClean="0">
                <a:solidFill>
                  <a:schemeClr val="tx1">
                    <a:lumMod val="75000"/>
                    <a:lumOff val="25000"/>
                  </a:schemeClr>
                </a:solidFill>
                <a:latin typeface="Comic Sans MS" panose="030F0702030302020204" pitchFamily="66" charset="0"/>
              </a:rPr>
              <a:t>1/2</a:t>
            </a:r>
            <a:endParaRPr lang="de-DE" sz="1400" b="1" dirty="0">
              <a:solidFill>
                <a:schemeClr val="tx1">
                  <a:lumMod val="75000"/>
                  <a:lumOff val="25000"/>
                </a:schemeClr>
              </a:solidFill>
              <a:latin typeface="Comic Sans MS" panose="030F0702030302020204" pitchFamily="66" charset="0"/>
            </a:endParaRPr>
          </a:p>
          <a:p>
            <a:pPr>
              <a:spcAft>
                <a:spcPts val="300"/>
              </a:spcAft>
            </a:pPr>
            <a:r>
              <a:rPr lang="de-DE" sz="1400" dirty="0">
                <a:solidFill>
                  <a:schemeClr val="tx1">
                    <a:lumMod val="75000"/>
                    <a:lumOff val="25000"/>
                  </a:schemeClr>
                </a:solidFill>
                <a:latin typeface="Calibri" panose="020F0502020204030204" pitchFamily="34" charset="0"/>
              </a:rPr>
              <a:t>Und nun zum </a:t>
            </a:r>
            <a:r>
              <a:rPr lang="de-DE" sz="1400" dirty="0" smtClean="0">
                <a:solidFill>
                  <a:schemeClr val="tx1">
                    <a:lumMod val="75000"/>
                    <a:lumOff val="25000"/>
                  </a:schemeClr>
                </a:solidFill>
                <a:latin typeface="Calibri" panose="020F0502020204030204" pitchFamily="34" charset="0"/>
              </a:rPr>
              <a:t>konkreten Tagesablaufs </a:t>
            </a:r>
            <a:r>
              <a:rPr lang="de-DE" sz="1400" dirty="0">
                <a:solidFill>
                  <a:schemeClr val="tx1">
                    <a:lumMod val="75000"/>
                    <a:lumOff val="25000"/>
                  </a:schemeClr>
                </a:solidFill>
                <a:latin typeface="Calibri" panose="020F0502020204030204" pitchFamily="34" charset="0"/>
              </a:rPr>
              <a:t>mit den entsprechenden Symbolen. </a:t>
            </a:r>
            <a:br>
              <a:rPr lang="de-DE" sz="1400" dirty="0">
                <a:solidFill>
                  <a:schemeClr val="tx1">
                    <a:lumMod val="75000"/>
                    <a:lumOff val="25000"/>
                  </a:schemeClr>
                </a:solidFill>
                <a:latin typeface="Calibri" panose="020F0502020204030204" pitchFamily="34" charset="0"/>
              </a:rPr>
            </a:br>
            <a:r>
              <a:rPr lang="de-DE" sz="1400" dirty="0">
                <a:solidFill>
                  <a:schemeClr val="tx1">
                    <a:lumMod val="75000"/>
                    <a:lumOff val="25000"/>
                  </a:schemeClr>
                </a:solidFill>
                <a:latin typeface="Calibri" panose="020F0502020204030204" pitchFamily="34" charset="0"/>
              </a:rPr>
              <a:t>Im Plan selbst finden Sie dann nur noch das Symbol, keine weiteren Erklärungen mehr.</a:t>
            </a:r>
          </a:p>
        </p:txBody>
      </p:sp>
      <p:sp>
        <p:nvSpPr>
          <p:cNvPr id="73" name="Ellipse 72"/>
          <p:cNvSpPr/>
          <p:nvPr/>
        </p:nvSpPr>
        <p:spPr>
          <a:xfrm>
            <a:off x="191024" y="8634314"/>
            <a:ext cx="913787" cy="913787"/>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4" name="Picture 40" descr="G:\Weitere Aufträge\1 Montessori - Müller-Zastrau\1 Angefangene Projekte\1 Ferienbroschüre\Neue Symbole\finale Symbole\Tischdecken.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9029" y="8747115"/>
            <a:ext cx="639805" cy="650215"/>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5101389" y="3168371"/>
            <a:ext cx="4677344" cy="400110"/>
          </a:xfrm>
          <a:prstGeom prst="rect">
            <a:avLst/>
          </a:prstGeom>
        </p:spPr>
        <p:txBody>
          <a:bodyPr wrap="square">
            <a:spAutoFit/>
          </a:bodyPr>
          <a:lstStyle/>
          <a:p>
            <a:pPr>
              <a:buClr>
                <a:srgbClr val="FF3399"/>
              </a:buClr>
            </a:pPr>
            <a:r>
              <a:rPr lang="de-DE" sz="2000" dirty="0" smtClean="0">
                <a:solidFill>
                  <a:schemeClr val="tx1">
                    <a:lumMod val="75000"/>
                    <a:lumOff val="25000"/>
                  </a:schemeClr>
                </a:solidFill>
                <a:latin typeface="Calibri" panose="020F0502020204030204" pitchFamily="34" charset="0"/>
              </a:rPr>
              <a:t>. </a:t>
            </a:r>
            <a:endParaRPr lang="de-DE" sz="2000" dirty="0">
              <a:solidFill>
                <a:schemeClr val="tx1">
                  <a:lumMod val="75000"/>
                  <a:lumOff val="25000"/>
                </a:schemeClr>
              </a:solidFill>
              <a:latin typeface="Calibri" panose="020F0502020204030204" pitchFamily="34" charset="0"/>
            </a:endParaRPr>
          </a:p>
        </p:txBody>
      </p:sp>
      <p:sp>
        <p:nvSpPr>
          <p:cNvPr id="57" name="Textfeld 56"/>
          <p:cNvSpPr txBox="1"/>
          <p:nvPr/>
        </p:nvSpPr>
        <p:spPr>
          <a:xfrm>
            <a:off x="4976290" y="1174765"/>
            <a:ext cx="472886"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Herbst</a:t>
            </a:r>
            <a:endParaRPr lang="de-DE" sz="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3844815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P Master 4_3_DE">
  <a:themeElements>
    <a:clrScheme name="Mercedes-Benz">
      <a:dk1>
        <a:sysClr val="windowText" lastClr="000000"/>
      </a:dk1>
      <a:lt1>
        <a:sysClr val="window" lastClr="FFFFFF"/>
      </a:lt1>
      <a:dk2>
        <a:srgbClr val="EAEAEA"/>
      </a:dk2>
      <a:lt2>
        <a:srgbClr val="B6BBC1"/>
      </a:lt2>
      <a:accent1>
        <a:srgbClr val="B6BBC1"/>
      </a:accent1>
      <a:accent2>
        <a:srgbClr val="00ADEF"/>
      </a:accent2>
      <a:accent3>
        <a:srgbClr val="0082E6"/>
      </a:accent3>
      <a:accent4>
        <a:srgbClr val="003366"/>
      </a:accent4>
      <a:accent5>
        <a:srgbClr val="333333"/>
      </a:accent5>
      <a:accent6>
        <a:srgbClr val="9F0002"/>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rgbClr val="333333"/>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lnSpc>
            <a:spcPct val="108000"/>
          </a:lnSpc>
          <a:spcAft>
            <a:spcPts val="1008"/>
          </a:spcAft>
          <a:defRPr sz="2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nSpc>
            <a:spcPct val="108000"/>
          </a:lnSpc>
          <a:spcAft>
            <a:spcPts val="1008"/>
          </a:spcAft>
          <a:defRPr sz="2000" dirty="0" err="1" smtClean="0"/>
        </a:defPPr>
      </a:lstStyle>
    </a:txDef>
  </a:objectDefaults>
  <a:extraClrSchemeLst/>
</a:theme>
</file>

<file path=ppt/theme/theme2.xml><?xml version="1.0" encoding="utf-8"?>
<a:theme xmlns:a="http://schemas.openxmlformats.org/drawingml/2006/main" name="1_MP Master 4_3_DE">
  <a:themeElements>
    <a:clrScheme name="Mercedes-Benz">
      <a:dk1>
        <a:sysClr val="windowText" lastClr="000000"/>
      </a:dk1>
      <a:lt1>
        <a:sysClr val="window" lastClr="FFFFFF"/>
      </a:lt1>
      <a:dk2>
        <a:srgbClr val="EAEAEA"/>
      </a:dk2>
      <a:lt2>
        <a:srgbClr val="B6BBC1"/>
      </a:lt2>
      <a:accent1>
        <a:srgbClr val="B6BBC1"/>
      </a:accent1>
      <a:accent2>
        <a:srgbClr val="00ADEF"/>
      </a:accent2>
      <a:accent3>
        <a:srgbClr val="0082E6"/>
      </a:accent3>
      <a:accent4>
        <a:srgbClr val="003366"/>
      </a:accent4>
      <a:accent5>
        <a:srgbClr val="333333"/>
      </a:accent5>
      <a:accent6>
        <a:srgbClr val="9F0002"/>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rgbClr val="333333"/>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lnSpc>
            <a:spcPct val="108000"/>
          </a:lnSpc>
          <a:spcAft>
            <a:spcPts val="1008"/>
          </a:spcAft>
          <a:defRPr sz="2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nSpc>
            <a:spcPct val="108000"/>
          </a:lnSpc>
          <a:spcAft>
            <a:spcPts val="1008"/>
          </a:spcAft>
          <a:defRPr sz="2000" dirty="0" err="1" smtClean="0"/>
        </a:defPPr>
      </a:lstStyle>
    </a:txDef>
  </a:objectDefaults>
  <a:extraClrSchemeLst/>
</a:theme>
</file>

<file path=ppt/theme/theme3.xml><?xml version="1.0" encoding="utf-8"?>
<a:theme xmlns:a="http://schemas.openxmlformats.org/drawingml/2006/main" name="Larissa">
  <a:themeElements>
    <a:clrScheme name="Mercedes Benz">
      <a:dk1>
        <a:sysClr val="windowText" lastClr="000000"/>
      </a:dk1>
      <a:lt1>
        <a:sysClr val="window" lastClr="FFFFFF"/>
      </a:lt1>
      <a:dk2>
        <a:srgbClr val="EAEAEA"/>
      </a:dk2>
      <a:lt2>
        <a:srgbClr val="B6BBC1"/>
      </a:lt2>
      <a:accent1>
        <a:srgbClr val="003366"/>
      </a:accent1>
      <a:accent2>
        <a:srgbClr val="00ADEF"/>
      </a:accent2>
      <a:accent3>
        <a:srgbClr val="0082E6"/>
      </a:accent3>
      <a:accent4>
        <a:srgbClr val="9F0002"/>
      </a:accent4>
      <a:accent5>
        <a:srgbClr val="999999"/>
      </a:accent5>
      <a:accent6>
        <a:srgbClr val="333333"/>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Mercedes Benz">
      <a:dk1>
        <a:sysClr val="windowText" lastClr="000000"/>
      </a:dk1>
      <a:lt1>
        <a:sysClr val="window" lastClr="FFFFFF"/>
      </a:lt1>
      <a:dk2>
        <a:srgbClr val="EAEAEA"/>
      </a:dk2>
      <a:lt2>
        <a:srgbClr val="B6BBC1"/>
      </a:lt2>
      <a:accent1>
        <a:srgbClr val="003366"/>
      </a:accent1>
      <a:accent2>
        <a:srgbClr val="00ADEF"/>
      </a:accent2>
      <a:accent3>
        <a:srgbClr val="0082E6"/>
      </a:accent3>
      <a:accent4>
        <a:srgbClr val="9F0002"/>
      </a:accent4>
      <a:accent5>
        <a:srgbClr val="999999"/>
      </a:accent5>
      <a:accent6>
        <a:srgbClr val="333333"/>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1631</Words>
  <Application>Microsoft Office PowerPoint</Application>
  <PresentationFormat>A4-Papier (210 x 297 mm)</PresentationFormat>
  <Paragraphs>399</Paragraphs>
  <Slides>12</Slides>
  <Notes>10</Notes>
  <HiddenSlides>0</HiddenSlides>
  <MMClips>0</MMClips>
  <ScaleCrop>false</ScaleCrop>
  <HeadingPairs>
    <vt:vector size="8" baseType="variant">
      <vt:variant>
        <vt:lpstr>Verwendete Schriftarten</vt:lpstr>
      </vt:variant>
      <vt:variant>
        <vt:i4>8</vt:i4>
      </vt:variant>
      <vt:variant>
        <vt:lpstr>Design</vt:lpstr>
      </vt:variant>
      <vt:variant>
        <vt:i4>2</vt:i4>
      </vt:variant>
      <vt:variant>
        <vt:lpstr>Eingebettete OLE-Server</vt:lpstr>
      </vt:variant>
      <vt:variant>
        <vt:i4>1</vt:i4>
      </vt:variant>
      <vt:variant>
        <vt:lpstr>Folientitel</vt:lpstr>
      </vt:variant>
      <vt:variant>
        <vt:i4>12</vt:i4>
      </vt:variant>
    </vt:vector>
  </HeadingPairs>
  <TitlesOfParts>
    <vt:vector size="23" baseType="lpstr">
      <vt:lpstr>Arial</vt:lpstr>
      <vt:lpstr>Calibri</vt:lpstr>
      <vt:lpstr>Comic Sans MS</vt:lpstr>
      <vt:lpstr>CorpoA</vt:lpstr>
      <vt:lpstr>CorpoS</vt:lpstr>
      <vt:lpstr>Symbol</vt:lpstr>
      <vt:lpstr>Times New Roman</vt:lpstr>
      <vt:lpstr>Wingdings 3</vt:lpstr>
      <vt:lpstr>MP Master 4_3_DE</vt:lpstr>
      <vt:lpstr>1_MP Master 4_3_DE</vt:lpstr>
      <vt:lpstr>think-cell Folie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Daimler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Rodriguez Romero, Martina (050-Extern)</dc:creator>
  <cp:lastModifiedBy>u404703</cp:lastModifiedBy>
  <cp:revision>670</cp:revision>
  <cp:lastPrinted>2017-07-17T14:48:40Z</cp:lastPrinted>
  <dcterms:created xsi:type="dcterms:W3CDTF">2015-06-25T15:16:27Z</dcterms:created>
  <dcterms:modified xsi:type="dcterms:W3CDTF">2017-12-06T09:50:29Z</dcterms:modified>
</cp:coreProperties>
</file>