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1" r:id="rId1"/>
    <p:sldMasterId id="2147483859" r:id="rId2"/>
  </p:sldMasterIdLst>
  <p:notesMasterIdLst>
    <p:notesMasterId r:id="rId15"/>
  </p:notesMasterIdLst>
  <p:handoutMasterIdLst>
    <p:handoutMasterId r:id="rId16"/>
  </p:handoutMasterIdLst>
  <p:sldIdLst>
    <p:sldId id="306" r:id="rId3"/>
    <p:sldId id="321" r:id="rId4"/>
    <p:sldId id="317" r:id="rId5"/>
    <p:sldId id="307" r:id="rId6"/>
    <p:sldId id="309" r:id="rId7"/>
    <p:sldId id="310" r:id="rId8"/>
    <p:sldId id="328" r:id="rId9"/>
    <p:sldId id="323" r:id="rId10"/>
    <p:sldId id="327" r:id="rId11"/>
    <p:sldId id="311" r:id="rId12"/>
    <p:sldId id="330" r:id="rId13"/>
    <p:sldId id="329" r:id="rId14"/>
  </p:sldIdLst>
  <p:sldSz cx="6858000" cy="9906000" type="A4"/>
  <p:notesSz cx="9926638" cy="6797675"/>
  <p:custDataLst>
    <p:tags r:id="rId17"/>
  </p:custDataLst>
  <p:defaultTex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Beispielfolien" id="{6BE3EED1-26F1-4D77-9276-05BF51ECB6F7}">
          <p14:sldIdLst>
            <p14:sldId id="306"/>
            <p14:sldId id="321"/>
            <p14:sldId id="317"/>
            <p14:sldId id="307"/>
            <p14:sldId id="309"/>
            <p14:sldId id="310"/>
            <p14:sldId id="328"/>
            <p14:sldId id="323"/>
            <p14:sldId id="327"/>
            <p14:sldId id="311"/>
            <p14:sldId id="330"/>
            <p14:sldId id="329"/>
          </p14:sldIdLst>
        </p14:section>
      </p14:sectionLst>
    </p:ext>
    <p:ext uri="{EFAFB233-063F-42B5-8137-9DF3F51BA10A}">
      <p15:sldGuideLst xmlns:p15="http://schemas.microsoft.com/office/powerpoint/2012/main">
        <p15:guide id="1" orient="horz" pos="6136" userDrawn="1">
          <p15:clr>
            <a:srgbClr val="A4A3A4"/>
          </p15:clr>
        </p15:guide>
        <p15:guide id="2" orient="horz" pos="4073" userDrawn="1">
          <p15:clr>
            <a:srgbClr val="A4A3A4"/>
          </p15:clr>
        </p15:guide>
        <p15:guide id="3" orient="horz" pos="965" userDrawn="1">
          <p15:clr>
            <a:srgbClr val="A4A3A4"/>
          </p15:clr>
        </p15:guide>
        <p15:guide id="4" orient="horz" pos="943" userDrawn="1">
          <p15:clr>
            <a:srgbClr val="A4A3A4"/>
          </p15:clr>
        </p15:guide>
        <p15:guide id="5" pos="4065" userDrawn="1">
          <p15:clr>
            <a:srgbClr val="A4A3A4"/>
          </p15:clr>
        </p15:guide>
        <p15:guide id="6" pos="255" userDrawn="1">
          <p15:clr>
            <a:srgbClr val="A4A3A4"/>
          </p15:clr>
        </p15:guide>
        <p15:guide id="9" pos="28" userDrawn="1">
          <p15:clr>
            <a:srgbClr val="A4A3A4"/>
          </p15:clr>
        </p15:guide>
      </p15:sldGuideLst>
    </p:ext>
    <p:ext uri="{2D200454-40CA-4A62-9FC3-DE9A4176ACB9}">
      <p15:notesGuideLst xmlns:p15="http://schemas.microsoft.com/office/powerpoint/2012/main">
        <p15:guide id="1" orient="horz" userDrawn="1">
          <p15:clr>
            <a:srgbClr val="A4A3A4"/>
          </p15:clr>
        </p15:guide>
        <p15:guide id="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FAB8"/>
    <a:srgbClr val="FF9933"/>
    <a:srgbClr val="66FF99"/>
    <a:srgbClr val="D6D6D6"/>
    <a:srgbClr val="B5FDFD"/>
    <a:srgbClr val="CCEFFC"/>
    <a:srgbClr val="EEF983"/>
    <a:srgbClr val="FF0066"/>
    <a:srgbClr val="FCEBBA"/>
    <a:srgbClr val="00CE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D0F851-EC5A-4D38-B0AD-8093EC10F338}">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41" autoAdjust="0"/>
    <p:restoredTop sz="93416" autoAdjust="0"/>
  </p:normalViewPr>
  <p:slideViewPr>
    <p:cSldViewPr snapToGrid="0" showGuides="1">
      <p:cViewPr varScale="1">
        <p:scale>
          <a:sx n="72" d="100"/>
          <a:sy n="72" d="100"/>
        </p:scale>
        <p:origin x="2412" y="72"/>
      </p:cViewPr>
      <p:guideLst>
        <p:guide orient="horz" pos="6136"/>
        <p:guide orient="horz" pos="4073"/>
        <p:guide orient="horz" pos="965"/>
        <p:guide orient="horz" pos="943"/>
        <p:guide pos="4065"/>
        <p:guide pos="255"/>
        <p:guide pos="2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p:scale>
          <a:sx n="90" d="100"/>
          <a:sy n="90" d="100"/>
        </p:scale>
        <p:origin x="-3846" y="-198"/>
      </p:cViewPr>
      <p:guideLst>
        <p:guide orient="horz"/>
        <p:guide/>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ußzeilenplatzhalter 3"/>
          <p:cNvSpPr>
            <a:spLocks noGrp="1"/>
          </p:cNvSpPr>
          <p:nvPr>
            <p:ph type="ftr" sz="quarter" idx="2"/>
          </p:nvPr>
        </p:nvSpPr>
        <p:spPr>
          <a:xfrm>
            <a:off x="599644" y="6584140"/>
            <a:ext cx="7034625" cy="214100"/>
          </a:xfrm>
          <a:prstGeom prst="rect">
            <a:avLst/>
          </a:prstGeom>
        </p:spPr>
        <p:txBody>
          <a:bodyPr vert="horz" lIns="0" tIns="0" rIns="0" bIns="0" rtlCol="0" anchor="ctr"/>
          <a:lstStyle>
            <a:lvl1pPr algn="l">
              <a:defRPr sz="1200"/>
            </a:lvl1pPr>
          </a:lstStyle>
          <a:p>
            <a:r>
              <a:rPr lang="de-DE" sz="900" dirty="0">
                <a:latin typeface="CorpoS" pitchFamily="2" charset="0"/>
              </a:rPr>
              <a:t>Titel der Präsentation in 9 pt CorpoS Regular | Abteilung | Datum</a:t>
            </a:r>
          </a:p>
        </p:txBody>
      </p:sp>
      <p:sp>
        <p:nvSpPr>
          <p:cNvPr id="5" name="Foliennummernplatzhalter 4"/>
          <p:cNvSpPr>
            <a:spLocks noGrp="1"/>
          </p:cNvSpPr>
          <p:nvPr>
            <p:ph type="sldNum" sz="quarter" idx="3"/>
          </p:nvPr>
        </p:nvSpPr>
        <p:spPr>
          <a:xfrm>
            <a:off x="15" y="6583575"/>
            <a:ext cx="549325" cy="214100"/>
          </a:xfrm>
          <a:prstGeom prst="rect">
            <a:avLst/>
          </a:prstGeom>
        </p:spPr>
        <p:txBody>
          <a:bodyPr vert="horz" lIns="0" tIns="0" rIns="0" bIns="0" rtlCol="0" anchor="ctr"/>
          <a:lstStyle>
            <a:lvl1pPr algn="r">
              <a:defRPr sz="1200"/>
            </a:lvl1pPr>
          </a:lstStyle>
          <a:p>
            <a:pPr algn="ctr"/>
            <a:fld id="{640145A3-FC8C-4529-91D4-D07ED988A661}" type="slidenum">
              <a:rPr lang="de-DE" sz="900"/>
              <a:pPr algn="ctr"/>
              <a:t>‹Nr.›</a:t>
            </a:fld>
            <a:endParaRPr lang="de-DE" sz="900" dirty="0"/>
          </a:p>
        </p:txBody>
      </p:sp>
      <p:cxnSp>
        <p:nvCxnSpPr>
          <p:cNvPr id="8" name="Gerade Verbindung 7"/>
          <p:cNvCxnSpPr/>
          <p:nvPr/>
        </p:nvCxnSpPr>
        <p:spPr>
          <a:xfrm>
            <a:off x="599645" y="6584357"/>
            <a:ext cx="87538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0631" y="6652812"/>
            <a:ext cx="1370906" cy="74086"/>
          </a:xfrm>
          <a:prstGeom prst="rect">
            <a:avLst/>
          </a:prstGeom>
        </p:spPr>
      </p:pic>
    </p:spTree>
    <p:extLst>
      <p:ext uri="{BB962C8B-B14F-4D97-AF65-F5344CB8AC3E}">
        <p14:creationId xmlns:p14="http://schemas.microsoft.com/office/powerpoint/2010/main" val="425671943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4083050" y="512763"/>
            <a:ext cx="1760538" cy="2546350"/>
          </a:xfrm>
          <a:prstGeom prst="rect">
            <a:avLst/>
          </a:prstGeom>
          <a:noFill/>
          <a:ln w="12700">
            <a:solidFill>
              <a:prstClr val="black"/>
            </a:solidFill>
          </a:ln>
        </p:spPr>
        <p:txBody>
          <a:bodyPr vert="horz" lIns="91182" tIns="45588" rIns="91182" bIns="45588" rtlCol="0" anchor="ctr"/>
          <a:lstStyle/>
          <a:p>
            <a:endParaRPr lang="de-DE" dirty="0"/>
          </a:p>
        </p:txBody>
      </p:sp>
      <p:sp>
        <p:nvSpPr>
          <p:cNvPr id="5" name="Notizenplatzhalter 4"/>
          <p:cNvSpPr>
            <a:spLocks noGrp="1"/>
          </p:cNvSpPr>
          <p:nvPr>
            <p:ph type="body" sz="quarter" idx="3"/>
          </p:nvPr>
        </p:nvSpPr>
        <p:spPr>
          <a:xfrm>
            <a:off x="1282969" y="3291778"/>
            <a:ext cx="7390820" cy="3058954"/>
          </a:xfrm>
          <a:prstGeom prst="rect">
            <a:avLst/>
          </a:prstGeom>
        </p:spPr>
        <p:txBody>
          <a:bodyPr vert="horz" lIns="0" tIns="0" rIns="0" bIns="0"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599245" y="6583575"/>
            <a:ext cx="7034625" cy="214100"/>
          </a:xfrm>
          <a:prstGeom prst="rect">
            <a:avLst/>
          </a:prstGeom>
        </p:spPr>
        <p:txBody>
          <a:bodyPr vert="horz" lIns="0" tIns="0" rIns="0" bIns="0" rtlCol="0" anchor="ctr"/>
          <a:lstStyle>
            <a:lvl1pPr algn="l">
              <a:defRPr sz="900"/>
            </a:lvl1pPr>
          </a:lstStyle>
          <a:p>
            <a:r>
              <a:rPr lang="de-DE" dirty="0" smtClean="0"/>
              <a:t>Titel der Präsentation in 9 pt CorpoS Regular | Abteilung | </a:t>
            </a:r>
            <a:r>
              <a:rPr lang="de-DE" dirty="0" smtClean="0">
                <a:latin typeface="CorpoS" pitchFamily="2" charset="0"/>
              </a:rPr>
              <a:t>Datum</a:t>
            </a:r>
            <a:endParaRPr lang="de-DE" dirty="0">
              <a:latin typeface="CorpoS" pitchFamily="2" charset="0"/>
            </a:endParaRPr>
          </a:p>
        </p:txBody>
      </p:sp>
      <p:sp>
        <p:nvSpPr>
          <p:cNvPr id="7" name="Foliennummernplatzhalter 6"/>
          <p:cNvSpPr>
            <a:spLocks noGrp="1"/>
          </p:cNvSpPr>
          <p:nvPr>
            <p:ph type="sldNum" sz="quarter" idx="5"/>
          </p:nvPr>
        </p:nvSpPr>
        <p:spPr>
          <a:xfrm>
            <a:off x="0" y="6583575"/>
            <a:ext cx="547138" cy="214100"/>
          </a:xfrm>
          <a:prstGeom prst="rect">
            <a:avLst/>
          </a:prstGeom>
        </p:spPr>
        <p:txBody>
          <a:bodyPr vert="horz" lIns="0" tIns="0" rIns="0" bIns="0" rtlCol="0" anchor="ctr"/>
          <a:lstStyle>
            <a:lvl1pPr algn="ctr">
              <a:defRPr sz="900">
                <a:latin typeface="+mn-lt"/>
              </a:defRPr>
            </a:lvl1pPr>
          </a:lstStyle>
          <a:p>
            <a:fld id="{98F1D224-6CCC-4B5A-B245-0941732BC833}" type="slidenum">
              <a:rPr lang="de-DE" smtClean="0"/>
              <a:pPr/>
              <a:t>‹Nr.›</a:t>
            </a:fld>
            <a:endParaRPr lang="de-DE" dirty="0"/>
          </a:p>
        </p:txBody>
      </p:sp>
      <p:cxnSp>
        <p:nvCxnSpPr>
          <p:cNvPr id="8" name="Gerade Verbindung 7"/>
          <p:cNvCxnSpPr/>
          <p:nvPr/>
        </p:nvCxnSpPr>
        <p:spPr>
          <a:xfrm>
            <a:off x="599645" y="6584357"/>
            <a:ext cx="87538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Grafi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9319" y="6651634"/>
            <a:ext cx="1370906" cy="74086"/>
          </a:xfrm>
          <a:prstGeom prst="rect">
            <a:avLst/>
          </a:prstGeom>
        </p:spPr>
      </p:pic>
    </p:spTree>
    <p:extLst>
      <p:ext uri="{BB962C8B-B14F-4D97-AF65-F5344CB8AC3E}">
        <p14:creationId xmlns:p14="http://schemas.microsoft.com/office/powerpoint/2010/main" val="1828108852"/>
      </p:ext>
    </p:extLst>
  </p:cSld>
  <p:clrMap bg1="lt1" tx1="dk1" bg2="lt2" tx2="dk2" accent1="accent1" accent2="accent2" accent3="accent3" accent4="accent4" accent5="accent5" accent6="accent6" hlink="hlink" folHlink="folHlink"/>
  <p:hf hdr="0" dt="0"/>
  <p:notesStyle>
    <a:lvl1pPr marL="0" algn="l" defTabSz="957591" rtl="0" eaLnBrk="1" latinLnBrk="0" hangingPunct="1">
      <a:defRPr sz="1300" kern="1200">
        <a:solidFill>
          <a:schemeClr val="tx1"/>
        </a:solidFill>
        <a:latin typeface="+mn-lt"/>
        <a:ea typeface="+mn-ea"/>
        <a:cs typeface="+mn-cs"/>
      </a:defRPr>
    </a:lvl1pPr>
    <a:lvl2pPr marL="478795" algn="l" defTabSz="957591" rtl="0" eaLnBrk="1" latinLnBrk="0" hangingPunct="1">
      <a:defRPr sz="1300" kern="1200">
        <a:solidFill>
          <a:schemeClr val="tx1"/>
        </a:solidFill>
        <a:latin typeface="+mn-lt"/>
        <a:ea typeface="+mn-ea"/>
        <a:cs typeface="+mn-cs"/>
      </a:defRPr>
    </a:lvl2pPr>
    <a:lvl3pPr marL="957591" algn="l" defTabSz="957591" rtl="0" eaLnBrk="1" latinLnBrk="0" hangingPunct="1">
      <a:defRPr sz="1300" kern="1200">
        <a:solidFill>
          <a:schemeClr val="tx1"/>
        </a:solidFill>
        <a:latin typeface="+mn-lt"/>
        <a:ea typeface="+mn-ea"/>
        <a:cs typeface="+mn-cs"/>
      </a:defRPr>
    </a:lvl3pPr>
    <a:lvl4pPr marL="1436386" algn="l" defTabSz="957591" rtl="0" eaLnBrk="1" latinLnBrk="0" hangingPunct="1">
      <a:defRPr sz="1300" kern="1200">
        <a:solidFill>
          <a:schemeClr val="tx1"/>
        </a:solidFill>
        <a:latin typeface="+mn-lt"/>
        <a:ea typeface="+mn-ea"/>
        <a:cs typeface="+mn-cs"/>
      </a:defRPr>
    </a:lvl4pPr>
    <a:lvl5pPr marL="1915181" algn="l" defTabSz="957591" rtl="0" eaLnBrk="1" latinLnBrk="0" hangingPunct="1">
      <a:defRPr sz="1300" kern="1200">
        <a:solidFill>
          <a:schemeClr val="tx1"/>
        </a:solidFill>
        <a:latin typeface="+mn-lt"/>
        <a:ea typeface="+mn-ea"/>
        <a:cs typeface="+mn-cs"/>
      </a:defRPr>
    </a:lvl5pPr>
    <a:lvl6pPr marL="2393977" algn="l" defTabSz="957591" rtl="0" eaLnBrk="1" latinLnBrk="0" hangingPunct="1">
      <a:defRPr sz="1300" kern="1200">
        <a:solidFill>
          <a:schemeClr val="tx1"/>
        </a:solidFill>
        <a:latin typeface="+mn-lt"/>
        <a:ea typeface="+mn-ea"/>
        <a:cs typeface="+mn-cs"/>
      </a:defRPr>
    </a:lvl6pPr>
    <a:lvl7pPr marL="2872772" algn="l" defTabSz="957591" rtl="0" eaLnBrk="1" latinLnBrk="0" hangingPunct="1">
      <a:defRPr sz="1300" kern="1200">
        <a:solidFill>
          <a:schemeClr val="tx1"/>
        </a:solidFill>
        <a:latin typeface="+mn-lt"/>
        <a:ea typeface="+mn-ea"/>
        <a:cs typeface="+mn-cs"/>
      </a:defRPr>
    </a:lvl7pPr>
    <a:lvl8pPr marL="3351567" algn="l" defTabSz="957591" rtl="0" eaLnBrk="1" latinLnBrk="0" hangingPunct="1">
      <a:defRPr sz="1300" kern="1200">
        <a:solidFill>
          <a:schemeClr val="tx1"/>
        </a:solidFill>
        <a:latin typeface="+mn-lt"/>
        <a:ea typeface="+mn-ea"/>
        <a:cs typeface="+mn-cs"/>
      </a:defRPr>
    </a:lvl8pPr>
    <a:lvl9pPr marL="3830363" algn="l" defTabSz="95759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CorpoS" pitchFamily="2" charset="0"/>
                <a:cs typeface="Arial" charset="0"/>
              </a:defRPr>
            </a:lvl1pPr>
            <a:lvl2pPr marL="740869" indent="-284950" eaLnBrk="0" hangingPunct="0">
              <a:defRPr sz="1500">
                <a:solidFill>
                  <a:schemeClr val="tx1"/>
                </a:solidFill>
                <a:latin typeface="CorpoS" pitchFamily="2" charset="0"/>
                <a:cs typeface="Arial" charset="0"/>
              </a:defRPr>
            </a:lvl2pPr>
            <a:lvl3pPr marL="1139793" indent="-227963" eaLnBrk="0" hangingPunct="0">
              <a:defRPr sz="1500">
                <a:solidFill>
                  <a:schemeClr val="tx1"/>
                </a:solidFill>
                <a:latin typeface="CorpoS" pitchFamily="2" charset="0"/>
                <a:cs typeface="Arial" charset="0"/>
              </a:defRPr>
            </a:lvl3pPr>
            <a:lvl4pPr marL="1595712" indent="-227963" eaLnBrk="0" hangingPunct="0">
              <a:defRPr sz="1500">
                <a:solidFill>
                  <a:schemeClr val="tx1"/>
                </a:solidFill>
                <a:latin typeface="CorpoS" pitchFamily="2" charset="0"/>
                <a:cs typeface="Arial" charset="0"/>
              </a:defRPr>
            </a:lvl4pPr>
            <a:lvl5pPr marL="2051635" indent="-227963" eaLnBrk="0" hangingPunct="0">
              <a:defRPr sz="1500">
                <a:solidFill>
                  <a:schemeClr val="tx1"/>
                </a:solidFill>
                <a:latin typeface="CorpoS" pitchFamily="2" charset="0"/>
                <a:cs typeface="Arial" charset="0"/>
              </a:defRPr>
            </a:lvl5pPr>
            <a:lvl6pPr marL="2507548" indent="-227963" eaLnBrk="0" fontAlgn="base" hangingPunct="0">
              <a:spcBef>
                <a:spcPct val="50000"/>
              </a:spcBef>
              <a:spcAft>
                <a:spcPct val="0"/>
              </a:spcAft>
              <a:defRPr sz="1500">
                <a:solidFill>
                  <a:schemeClr val="tx1"/>
                </a:solidFill>
                <a:latin typeface="CorpoS" pitchFamily="2" charset="0"/>
                <a:cs typeface="Arial" charset="0"/>
              </a:defRPr>
            </a:lvl6pPr>
            <a:lvl7pPr marL="2963467" indent="-227963" eaLnBrk="0" fontAlgn="base" hangingPunct="0">
              <a:spcBef>
                <a:spcPct val="50000"/>
              </a:spcBef>
              <a:spcAft>
                <a:spcPct val="0"/>
              </a:spcAft>
              <a:defRPr sz="1500">
                <a:solidFill>
                  <a:schemeClr val="tx1"/>
                </a:solidFill>
                <a:latin typeface="CorpoS" pitchFamily="2" charset="0"/>
                <a:cs typeface="Arial" charset="0"/>
              </a:defRPr>
            </a:lvl7pPr>
            <a:lvl8pPr marL="3419388" indent="-227963" eaLnBrk="0" fontAlgn="base" hangingPunct="0">
              <a:spcBef>
                <a:spcPct val="50000"/>
              </a:spcBef>
              <a:spcAft>
                <a:spcPct val="0"/>
              </a:spcAft>
              <a:defRPr sz="1500">
                <a:solidFill>
                  <a:schemeClr val="tx1"/>
                </a:solidFill>
                <a:latin typeface="CorpoS" pitchFamily="2" charset="0"/>
                <a:cs typeface="Arial" charset="0"/>
              </a:defRPr>
            </a:lvl8pPr>
            <a:lvl9pPr marL="3875303" indent="-227963" eaLnBrk="0" fontAlgn="base" hangingPunct="0">
              <a:spcBef>
                <a:spcPct val="50000"/>
              </a:spcBef>
              <a:spcAft>
                <a:spcPct val="0"/>
              </a:spcAft>
              <a:defRPr sz="15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1</a:t>
            </a:fld>
            <a:endParaRPr lang="de-DE" dirty="0"/>
          </a:p>
        </p:txBody>
      </p:sp>
      <p:sp>
        <p:nvSpPr>
          <p:cNvPr id="51204" name="Rectangle 2"/>
          <p:cNvSpPr>
            <a:spLocks noGrp="1" noRot="1" noChangeAspect="1" noChangeArrowheads="1" noTextEdit="1"/>
          </p:cNvSpPr>
          <p:nvPr>
            <p:ph type="sldImg"/>
          </p:nvPr>
        </p:nvSpPr>
        <p:spPr>
          <a:xfrm>
            <a:off x="3573463" y="679450"/>
            <a:ext cx="1763712" cy="2551113"/>
          </a:xfrm>
          <a:ln/>
        </p:spPr>
      </p:sp>
      <p:sp>
        <p:nvSpPr>
          <p:cNvPr id="51205" name="Rectangle 3"/>
          <p:cNvSpPr>
            <a:spLocks noGrp="1" noChangeArrowheads="1"/>
          </p:cNvSpPr>
          <p:nvPr>
            <p:ph type="body" idx="1"/>
          </p:nvPr>
        </p:nvSpPr>
        <p:spPr>
          <a:xfrm>
            <a:off x="873981" y="3398847"/>
            <a:ext cx="8060468" cy="2889067"/>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val="2679322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CorpoS" pitchFamily="2" charset="0"/>
                <a:cs typeface="Arial" charset="0"/>
              </a:defRPr>
            </a:lvl1pPr>
            <a:lvl2pPr marL="740682" indent="-284875" eaLnBrk="0" hangingPunct="0">
              <a:defRPr sz="1300">
                <a:solidFill>
                  <a:schemeClr val="tx1"/>
                </a:solidFill>
                <a:latin typeface="CorpoS" pitchFamily="2" charset="0"/>
                <a:cs typeface="Arial" charset="0"/>
              </a:defRPr>
            </a:lvl2pPr>
            <a:lvl3pPr marL="1139506" indent="-227906" eaLnBrk="0" hangingPunct="0">
              <a:defRPr sz="1300">
                <a:solidFill>
                  <a:schemeClr val="tx1"/>
                </a:solidFill>
                <a:latin typeface="CorpoS" pitchFamily="2" charset="0"/>
                <a:cs typeface="Arial" charset="0"/>
              </a:defRPr>
            </a:lvl3pPr>
            <a:lvl4pPr marL="1595310" indent="-227906" eaLnBrk="0" hangingPunct="0">
              <a:defRPr sz="1300">
                <a:solidFill>
                  <a:schemeClr val="tx1"/>
                </a:solidFill>
                <a:latin typeface="CorpoS" pitchFamily="2" charset="0"/>
                <a:cs typeface="Arial" charset="0"/>
              </a:defRPr>
            </a:lvl4pPr>
            <a:lvl5pPr marL="2051114" indent="-227906" eaLnBrk="0" hangingPunct="0">
              <a:defRPr sz="1300">
                <a:solidFill>
                  <a:schemeClr val="tx1"/>
                </a:solidFill>
                <a:latin typeface="CorpoS" pitchFamily="2" charset="0"/>
                <a:cs typeface="Arial" charset="0"/>
              </a:defRPr>
            </a:lvl5pPr>
            <a:lvl6pPr marL="2506914" indent="-227906" eaLnBrk="0" fontAlgn="base" hangingPunct="0">
              <a:spcBef>
                <a:spcPct val="50000"/>
              </a:spcBef>
              <a:spcAft>
                <a:spcPct val="0"/>
              </a:spcAft>
              <a:defRPr sz="1300">
                <a:solidFill>
                  <a:schemeClr val="tx1"/>
                </a:solidFill>
                <a:latin typeface="CorpoS" pitchFamily="2" charset="0"/>
                <a:cs typeface="Arial" charset="0"/>
              </a:defRPr>
            </a:lvl6pPr>
            <a:lvl7pPr marL="2962719" indent="-227906" eaLnBrk="0" fontAlgn="base" hangingPunct="0">
              <a:spcBef>
                <a:spcPct val="50000"/>
              </a:spcBef>
              <a:spcAft>
                <a:spcPct val="0"/>
              </a:spcAft>
              <a:defRPr sz="1300">
                <a:solidFill>
                  <a:schemeClr val="tx1"/>
                </a:solidFill>
                <a:latin typeface="CorpoS" pitchFamily="2" charset="0"/>
                <a:cs typeface="Arial" charset="0"/>
              </a:defRPr>
            </a:lvl7pPr>
            <a:lvl8pPr marL="3418524" indent="-227906" eaLnBrk="0" fontAlgn="base" hangingPunct="0">
              <a:spcBef>
                <a:spcPct val="50000"/>
              </a:spcBef>
              <a:spcAft>
                <a:spcPct val="0"/>
              </a:spcAft>
              <a:defRPr sz="1300">
                <a:solidFill>
                  <a:schemeClr val="tx1"/>
                </a:solidFill>
                <a:latin typeface="CorpoS" pitchFamily="2" charset="0"/>
                <a:cs typeface="Arial" charset="0"/>
              </a:defRPr>
            </a:lvl8pPr>
            <a:lvl9pPr marL="3874323" indent="-227906" eaLnBrk="0" fontAlgn="base" hangingPunct="0">
              <a:spcBef>
                <a:spcPct val="50000"/>
              </a:spcBef>
              <a:spcAft>
                <a:spcPct val="0"/>
              </a:spcAft>
              <a:defRPr sz="13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12</a:t>
            </a:fld>
            <a:endParaRPr lang="de-DE" dirty="0"/>
          </a:p>
        </p:txBody>
      </p:sp>
      <p:sp>
        <p:nvSpPr>
          <p:cNvPr id="51204" name="Rectangle 2"/>
          <p:cNvSpPr>
            <a:spLocks noGrp="1" noRot="1" noChangeAspect="1" noChangeArrowheads="1" noTextEdit="1"/>
          </p:cNvSpPr>
          <p:nvPr>
            <p:ph type="sldImg"/>
          </p:nvPr>
        </p:nvSpPr>
        <p:spPr>
          <a:xfrm>
            <a:off x="3573463" y="679450"/>
            <a:ext cx="1763712" cy="2551113"/>
          </a:xfrm>
          <a:ln/>
        </p:spPr>
      </p:sp>
      <p:sp>
        <p:nvSpPr>
          <p:cNvPr id="51205" name="Rectangle 3"/>
          <p:cNvSpPr>
            <a:spLocks noGrp="1" noChangeArrowheads="1"/>
          </p:cNvSpPr>
          <p:nvPr>
            <p:ph type="body" idx="1"/>
          </p:nvPr>
        </p:nvSpPr>
        <p:spPr>
          <a:xfrm>
            <a:off x="873981" y="3398849"/>
            <a:ext cx="8060468" cy="2889067"/>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val="1235502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CorpoS" pitchFamily="2" charset="0"/>
                <a:cs typeface="Arial" charset="0"/>
              </a:defRPr>
            </a:lvl1pPr>
            <a:lvl2pPr marL="740869" indent="-284950" eaLnBrk="0" hangingPunct="0">
              <a:defRPr sz="1500">
                <a:solidFill>
                  <a:schemeClr val="tx1"/>
                </a:solidFill>
                <a:latin typeface="CorpoS" pitchFamily="2" charset="0"/>
                <a:cs typeface="Arial" charset="0"/>
              </a:defRPr>
            </a:lvl2pPr>
            <a:lvl3pPr marL="1139793" indent="-227963" eaLnBrk="0" hangingPunct="0">
              <a:defRPr sz="1500">
                <a:solidFill>
                  <a:schemeClr val="tx1"/>
                </a:solidFill>
                <a:latin typeface="CorpoS" pitchFamily="2" charset="0"/>
                <a:cs typeface="Arial" charset="0"/>
              </a:defRPr>
            </a:lvl3pPr>
            <a:lvl4pPr marL="1595712" indent="-227963" eaLnBrk="0" hangingPunct="0">
              <a:defRPr sz="1500">
                <a:solidFill>
                  <a:schemeClr val="tx1"/>
                </a:solidFill>
                <a:latin typeface="CorpoS" pitchFamily="2" charset="0"/>
                <a:cs typeface="Arial" charset="0"/>
              </a:defRPr>
            </a:lvl4pPr>
            <a:lvl5pPr marL="2051635" indent="-227963" eaLnBrk="0" hangingPunct="0">
              <a:defRPr sz="1500">
                <a:solidFill>
                  <a:schemeClr val="tx1"/>
                </a:solidFill>
                <a:latin typeface="CorpoS" pitchFamily="2" charset="0"/>
                <a:cs typeface="Arial" charset="0"/>
              </a:defRPr>
            </a:lvl5pPr>
            <a:lvl6pPr marL="2507548" indent="-227963" eaLnBrk="0" fontAlgn="base" hangingPunct="0">
              <a:spcBef>
                <a:spcPct val="50000"/>
              </a:spcBef>
              <a:spcAft>
                <a:spcPct val="0"/>
              </a:spcAft>
              <a:defRPr sz="1500">
                <a:solidFill>
                  <a:schemeClr val="tx1"/>
                </a:solidFill>
                <a:latin typeface="CorpoS" pitchFamily="2" charset="0"/>
                <a:cs typeface="Arial" charset="0"/>
              </a:defRPr>
            </a:lvl6pPr>
            <a:lvl7pPr marL="2963467" indent="-227963" eaLnBrk="0" fontAlgn="base" hangingPunct="0">
              <a:spcBef>
                <a:spcPct val="50000"/>
              </a:spcBef>
              <a:spcAft>
                <a:spcPct val="0"/>
              </a:spcAft>
              <a:defRPr sz="1500">
                <a:solidFill>
                  <a:schemeClr val="tx1"/>
                </a:solidFill>
                <a:latin typeface="CorpoS" pitchFamily="2" charset="0"/>
                <a:cs typeface="Arial" charset="0"/>
              </a:defRPr>
            </a:lvl7pPr>
            <a:lvl8pPr marL="3419388" indent="-227963" eaLnBrk="0" fontAlgn="base" hangingPunct="0">
              <a:spcBef>
                <a:spcPct val="50000"/>
              </a:spcBef>
              <a:spcAft>
                <a:spcPct val="0"/>
              </a:spcAft>
              <a:defRPr sz="1500">
                <a:solidFill>
                  <a:schemeClr val="tx1"/>
                </a:solidFill>
                <a:latin typeface="CorpoS" pitchFamily="2" charset="0"/>
                <a:cs typeface="Arial" charset="0"/>
              </a:defRPr>
            </a:lvl8pPr>
            <a:lvl9pPr marL="3875303" indent="-227963" eaLnBrk="0" fontAlgn="base" hangingPunct="0">
              <a:spcBef>
                <a:spcPct val="50000"/>
              </a:spcBef>
              <a:spcAft>
                <a:spcPct val="0"/>
              </a:spcAft>
              <a:defRPr sz="15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4</a:t>
            </a:fld>
            <a:endParaRPr lang="de-DE" dirty="0"/>
          </a:p>
        </p:txBody>
      </p:sp>
      <p:sp>
        <p:nvSpPr>
          <p:cNvPr id="51204" name="Rectangle 2"/>
          <p:cNvSpPr>
            <a:spLocks noGrp="1" noRot="1" noChangeAspect="1" noChangeArrowheads="1" noTextEdit="1"/>
          </p:cNvSpPr>
          <p:nvPr>
            <p:ph type="sldImg"/>
          </p:nvPr>
        </p:nvSpPr>
        <p:spPr>
          <a:xfrm>
            <a:off x="3573463" y="679450"/>
            <a:ext cx="1763712" cy="2551113"/>
          </a:xfrm>
          <a:ln/>
        </p:spPr>
      </p:sp>
      <p:sp>
        <p:nvSpPr>
          <p:cNvPr id="51205" name="Rectangle 3"/>
          <p:cNvSpPr>
            <a:spLocks noGrp="1" noChangeArrowheads="1"/>
          </p:cNvSpPr>
          <p:nvPr>
            <p:ph type="body" idx="1"/>
          </p:nvPr>
        </p:nvSpPr>
        <p:spPr>
          <a:xfrm>
            <a:off x="873981" y="3398847"/>
            <a:ext cx="8060468" cy="2889067"/>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val="544224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CorpoS" pitchFamily="2" charset="0"/>
                <a:cs typeface="Arial" charset="0"/>
              </a:defRPr>
            </a:lvl1pPr>
            <a:lvl2pPr marL="740869" indent="-284950" eaLnBrk="0" hangingPunct="0">
              <a:defRPr sz="1500">
                <a:solidFill>
                  <a:schemeClr val="tx1"/>
                </a:solidFill>
                <a:latin typeface="CorpoS" pitchFamily="2" charset="0"/>
                <a:cs typeface="Arial" charset="0"/>
              </a:defRPr>
            </a:lvl2pPr>
            <a:lvl3pPr marL="1139793" indent="-227963" eaLnBrk="0" hangingPunct="0">
              <a:defRPr sz="1500">
                <a:solidFill>
                  <a:schemeClr val="tx1"/>
                </a:solidFill>
                <a:latin typeface="CorpoS" pitchFamily="2" charset="0"/>
                <a:cs typeface="Arial" charset="0"/>
              </a:defRPr>
            </a:lvl3pPr>
            <a:lvl4pPr marL="1595712" indent="-227963" eaLnBrk="0" hangingPunct="0">
              <a:defRPr sz="1500">
                <a:solidFill>
                  <a:schemeClr val="tx1"/>
                </a:solidFill>
                <a:latin typeface="CorpoS" pitchFamily="2" charset="0"/>
                <a:cs typeface="Arial" charset="0"/>
              </a:defRPr>
            </a:lvl4pPr>
            <a:lvl5pPr marL="2051635" indent="-227963" eaLnBrk="0" hangingPunct="0">
              <a:defRPr sz="1500">
                <a:solidFill>
                  <a:schemeClr val="tx1"/>
                </a:solidFill>
                <a:latin typeface="CorpoS" pitchFamily="2" charset="0"/>
                <a:cs typeface="Arial" charset="0"/>
              </a:defRPr>
            </a:lvl5pPr>
            <a:lvl6pPr marL="2507548" indent="-227963" eaLnBrk="0" fontAlgn="base" hangingPunct="0">
              <a:spcBef>
                <a:spcPct val="50000"/>
              </a:spcBef>
              <a:spcAft>
                <a:spcPct val="0"/>
              </a:spcAft>
              <a:defRPr sz="1500">
                <a:solidFill>
                  <a:schemeClr val="tx1"/>
                </a:solidFill>
                <a:latin typeface="CorpoS" pitchFamily="2" charset="0"/>
                <a:cs typeface="Arial" charset="0"/>
              </a:defRPr>
            </a:lvl6pPr>
            <a:lvl7pPr marL="2963467" indent="-227963" eaLnBrk="0" fontAlgn="base" hangingPunct="0">
              <a:spcBef>
                <a:spcPct val="50000"/>
              </a:spcBef>
              <a:spcAft>
                <a:spcPct val="0"/>
              </a:spcAft>
              <a:defRPr sz="1500">
                <a:solidFill>
                  <a:schemeClr val="tx1"/>
                </a:solidFill>
                <a:latin typeface="CorpoS" pitchFamily="2" charset="0"/>
                <a:cs typeface="Arial" charset="0"/>
              </a:defRPr>
            </a:lvl7pPr>
            <a:lvl8pPr marL="3419388" indent="-227963" eaLnBrk="0" fontAlgn="base" hangingPunct="0">
              <a:spcBef>
                <a:spcPct val="50000"/>
              </a:spcBef>
              <a:spcAft>
                <a:spcPct val="0"/>
              </a:spcAft>
              <a:defRPr sz="1500">
                <a:solidFill>
                  <a:schemeClr val="tx1"/>
                </a:solidFill>
                <a:latin typeface="CorpoS" pitchFamily="2" charset="0"/>
                <a:cs typeface="Arial" charset="0"/>
              </a:defRPr>
            </a:lvl8pPr>
            <a:lvl9pPr marL="3875303" indent="-227963" eaLnBrk="0" fontAlgn="base" hangingPunct="0">
              <a:spcBef>
                <a:spcPct val="50000"/>
              </a:spcBef>
              <a:spcAft>
                <a:spcPct val="0"/>
              </a:spcAft>
              <a:defRPr sz="15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5</a:t>
            </a:fld>
            <a:endParaRPr lang="de-DE" dirty="0"/>
          </a:p>
        </p:txBody>
      </p:sp>
      <p:sp>
        <p:nvSpPr>
          <p:cNvPr id="51204" name="Rectangle 2"/>
          <p:cNvSpPr>
            <a:spLocks noGrp="1" noRot="1" noChangeAspect="1" noChangeArrowheads="1" noTextEdit="1"/>
          </p:cNvSpPr>
          <p:nvPr>
            <p:ph type="sldImg"/>
          </p:nvPr>
        </p:nvSpPr>
        <p:spPr>
          <a:xfrm>
            <a:off x="3573463" y="679450"/>
            <a:ext cx="1763712" cy="2551113"/>
          </a:xfrm>
          <a:ln/>
        </p:spPr>
      </p:sp>
      <p:sp>
        <p:nvSpPr>
          <p:cNvPr id="51205" name="Rectangle 3"/>
          <p:cNvSpPr>
            <a:spLocks noGrp="1" noChangeArrowheads="1"/>
          </p:cNvSpPr>
          <p:nvPr>
            <p:ph type="body" idx="1"/>
          </p:nvPr>
        </p:nvSpPr>
        <p:spPr>
          <a:xfrm>
            <a:off x="873981" y="3398847"/>
            <a:ext cx="8060468" cy="2889067"/>
          </a:xfrm>
          <a:noFill/>
        </p:spPr>
        <p:txBody>
          <a:bodyPr/>
          <a:lstStyle/>
          <a:p>
            <a:pPr eaLnBrk="1" hangingPunct="1"/>
            <a:endParaRPr lang="en-GB" dirty="0" smtClean="0">
              <a:cs typeface="Arial" charset="0"/>
            </a:endParaRPr>
          </a:p>
        </p:txBody>
      </p:sp>
    </p:spTree>
    <p:extLst>
      <p:ext uri="{BB962C8B-B14F-4D97-AF65-F5344CB8AC3E}">
        <p14:creationId xmlns:p14="http://schemas.microsoft.com/office/powerpoint/2010/main" val="1642942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CorpoS" pitchFamily="2" charset="0"/>
                <a:cs typeface="Arial" charset="0"/>
              </a:defRPr>
            </a:lvl1pPr>
            <a:lvl2pPr marL="740869" indent="-284950" eaLnBrk="0" hangingPunct="0">
              <a:defRPr sz="1500">
                <a:solidFill>
                  <a:schemeClr val="tx1"/>
                </a:solidFill>
                <a:latin typeface="CorpoS" pitchFamily="2" charset="0"/>
                <a:cs typeface="Arial" charset="0"/>
              </a:defRPr>
            </a:lvl2pPr>
            <a:lvl3pPr marL="1139793" indent="-227963" eaLnBrk="0" hangingPunct="0">
              <a:defRPr sz="1500">
                <a:solidFill>
                  <a:schemeClr val="tx1"/>
                </a:solidFill>
                <a:latin typeface="CorpoS" pitchFamily="2" charset="0"/>
                <a:cs typeface="Arial" charset="0"/>
              </a:defRPr>
            </a:lvl3pPr>
            <a:lvl4pPr marL="1595712" indent="-227963" eaLnBrk="0" hangingPunct="0">
              <a:defRPr sz="1500">
                <a:solidFill>
                  <a:schemeClr val="tx1"/>
                </a:solidFill>
                <a:latin typeface="CorpoS" pitchFamily="2" charset="0"/>
                <a:cs typeface="Arial" charset="0"/>
              </a:defRPr>
            </a:lvl4pPr>
            <a:lvl5pPr marL="2051635" indent="-227963" eaLnBrk="0" hangingPunct="0">
              <a:defRPr sz="1500">
                <a:solidFill>
                  <a:schemeClr val="tx1"/>
                </a:solidFill>
                <a:latin typeface="CorpoS" pitchFamily="2" charset="0"/>
                <a:cs typeface="Arial" charset="0"/>
              </a:defRPr>
            </a:lvl5pPr>
            <a:lvl6pPr marL="2507548" indent="-227963" eaLnBrk="0" fontAlgn="base" hangingPunct="0">
              <a:spcBef>
                <a:spcPct val="50000"/>
              </a:spcBef>
              <a:spcAft>
                <a:spcPct val="0"/>
              </a:spcAft>
              <a:defRPr sz="1500">
                <a:solidFill>
                  <a:schemeClr val="tx1"/>
                </a:solidFill>
                <a:latin typeface="CorpoS" pitchFamily="2" charset="0"/>
                <a:cs typeface="Arial" charset="0"/>
              </a:defRPr>
            </a:lvl6pPr>
            <a:lvl7pPr marL="2963467" indent="-227963" eaLnBrk="0" fontAlgn="base" hangingPunct="0">
              <a:spcBef>
                <a:spcPct val="50000"/>
              </a:spcBef>
              <a:spcAft>
                <a:spcPct val="0"/>
              </a:spcAft>
              <a:defRPr sz="1500">
                <a:solidFill>
                  <a:schemeClr val="tx1"/>
                </a:solidFill>
                <a:latin typeface="CorpoS" pitchFamily="2" charset="0"/>
                <a:cs typeface="Arial" charset="0"/>
              </a:defRPr>
            </a:lvl7pPr>
            <a:lvl8pPr marL="3419388" indent="-227963" eaLnBrk="0" fontAlgn="base" hangingPunct="0">
              <a:spcBef>
                <a:spcPct val="50000"/>
              </a:spcBef>
              <a:spcAft>
                <a:spcPct val="0"/>
              </a:spcAft>
              <a:defRPr sz="1500">
                <a:solidFill>
                  <a:schemeClr val="tx1"/>
                </a:solidFill>
                <a:latin typeface="CorpoS" pitchFamily="2" charset="0"/>
                <a:cs typeface="Arial" charset="0"/>
              </a:defRPr>
            </a:lvl8pPr>
            <a:lvl9pPr marL="3875303" indent="-227963" eaLnBrk="0" fontAlgn="base" hangingPunct="0">
              <a:spcBef>
                <a:spcPct val="50000"/>
              </a:spcBef>
              <a:spcAft>
                <a:spcPct val="0"/>
              </a:spcAft>
              <a:defRPr sz="15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6</a:t>
            </a:fld>
            <a:endParaRPr lang="de-DE" dirty="0"/>
          </a:p>
        </p:txBody>
      </p:sp>
      <p:sp>
        <p:nvSpPr>
          <p:cNvPr id="51204" name="Rectangle 2"/>
          <p:cNvSpPr>
            <a:spLocks noGrp="1" noRot="1" noChangeAspect="1" noChangeArrowheads="1" noTextEdit="1"/>
          </p:cNvSpPr>
          <p:nvPr>
            <p:ph type="sldImg"/>
          </p:nvPr>
        </p:nvSpPr>
        <p:spPr>
          <a:xfrm>
            <a:off x="3573463" y="679450"/>
            <a:ext cx="1763712" cy="2551113"/>
          </a:xfrm>
          <a:ln/>
        </p:spPr>
      </p:sp>
      <p:sp>
        <p:nvSpPr>
          <p:cNvPr id="51205" name="Rectangle 3"/>
          <p:cNvSpPr>
            <a:spLocks noGrp="1" noChangeArrowheads="1"/>
          </p:cNvSpPr>
          <p:nvPr>
            <p:ph type="body" idx="1"/>
          </p:nvPr>
        </p:nvSpPr>
        <p:spPr>
          <a:xfrm>
            <a:off x="873981" y="3398847"/>
            <a:ext cx="8060468" cy="2889067"/>
          </a:xfrm>
          <a:noFill/>
        </p:spPr>
        <p:txBody>
          <a:bodyPr/>
          <a:lstStyle/>
          <a:p>
            <a:pPr eaLnBrk="1" hangingPunct="1"/>
            <a:endParaRPr lang="en-GB" dirty="0" smtClean="0">
              <a:cs typeface="Arial" charset="0"/>
            </a:endParaRPr>
          </a:p>
        </p:txBody>
      </p:sp>
    </p:spTree>
    <p:extLst>
      <p:ext uri="{BB962C8B-B14F-4D97-AF65-F5344CB8AC3E}">
        <p14:creationId xmlns:p14="http://schemas.microsoft.com/office/powerpoint/2010/main" val="2943409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CorpoS" pitchFamily="2" charset="0"/>
                <a:cs typeface="Arial" charset="0"/>
              </a:defRPr>
            </a:lvl1pPr>
            <a:lvl2pPr marL="740869" indent="-284950" eaLnBrk="0" hangingPunct="0">
              <a:defRPr sz="1500">
                <a:solidFill>
                  <a:schemeClr val="tx1"/>
                </a:solidFill>
                <a:latin typeface="CorpoS" pitchFamily="2" charset="0"/>
                <a:cs typeface="Arial" charset="0"/>
              </a:defRPr>
            </a:lvl2pPr>
            <a:lvl3pPr marL="1139793" indent="-227963" eaLnBrk="0" hangingPunct="0">
              <a:defRPr sz="1500">
                <a:solidFill>
                  <a:schemeClr val="tx1"/>
                </a:solidFill>
                <a:latin typeface="CorpoS" pitchFamily="2" charset="0"/>
                <a:cs typeface="Arial" charset="0"/>
              </a:defRPr>
            </a:lvl3pPr>
            <a:lvl4pPr marL="1595712" indent="-227963" eaLnBrk="0" hangingPunct="0">
              <a:defRPr sz="1500">
                <a:solidFill>
                  <a:schemeClr val="tx1"/>
                </a:solidFill>
                <a:latin typeface="CorpoS" pitchFamily="2" charset="0"/>
                <a:cs typeface="Arial" charset="0"/>
              </a:defRPr>
            </a:lvl4pPr>
            <a:lvl5pPr marL="2051635" indent="-227963" eaLnBrk="0" hangingPunct="0">
              <a:defRPr sz="1500">
                <a:solidFill>
                  <a:schemeClr val="tx1"/>
                </a:solidFill>
                <a:latin typeface="CorpoS" pitchFamily="2" charset="0"/>
                <a:cs typeface="Arial" charset="0"/>
              </a:defRPr>
            </a:lvl5pPr>
            <a:lvl6pPr marL="2507548" indent="-227963" eaLnBrk="0" fontAlgn="base" hangingPunct="0">
              <a:spcBef>
                <a:spcPct val="50000"/>
              </a:spcBef>
              <a:spcAft>
                <a:spcPct val="0"/>
              </a:spcAft>
              <a:defRPr sz="1500">
                <a:solidFill>
                  <a:schemeClr val="tx1"/>
                </a:solidFill>
                <a:latin typeface="CorpoS" pitchFamily="2" charset="0"/>
                <a:cs typeface="Arial" charset="0"/>
              </a:defRPr>
            </a:lvl6pPr>
            <a:lvl7pPr marL="2963467" indent="-227963" eaLnBrk="0" fontAlgn="base" hangingPunct="0">
              <a:spcBef>
                <a:spcPct val="50000"/>
              </a:spcBef>
              <a:spcAft>
                <a:spcPct val="0"/>
              </a:spcAft>
              <a:defRPr sz="1500">
                <a:solidFill>
                  <a:schemeClr val="tx1"/>
                </a:solidFill>
                <a:latin typeface="CorpoS" pitchFamily="2" charset="0"/>
                <a:cs typeface="Arial" charset="0"/>
              </a:defRPr>
            </a:lvl7pPr>
            <a:lvl8pPr marL="3419388" indent="-227963" eaLnBrk="0" fontAlgn="base" hangingPunct="0">
              <a:spcBef>
                <a:spcPct val="50000"/>
              </a:spcBef>
              <a:spcAft>
                <a:spcPct val="0"/>
              </a:spcAft>
              <a:defRPr sz="1500">
                <a:solidFill>
                  <a:schemeClr val="tx1"/>
                </a:solidFill>
                <a:latin typeface="CorpoS" pitchFamily="2" charset="0"/>
                <a:cs typeface="Arial" charset="0"/>
              </a:defRPr>
            </a:lvl8pPr>
            <a:lvl9pPr marL="3875303" indent="-227963" eaLnBrk="0" fontAlgn="base" hangingPunct="0">
              <a:spcBef>
                <a:spcPct val="50000"/>
              </a:spcBef>
              <a:spcAft>
                <a:spcPct val="0"/>
              </a:spcAft>
              <a:defRPr sz="15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7</a:t>
            </a:fld>
            <a:endParaRPr lang="de-DE" dirty="0"/>
          </a:p>
        </p:txBody>
      </p:sp>
      <p:sp>
        <p:nvSpPr>
          <p:cNvPr id="51204" name="Rectangle 2"/>
          <p:cNvSpPr>
            <a:spLocks noGrp="1" noRot="1" noChangeAspect="1" noChangeArrowheads="1" noTextEdit="1"/>
          </p:cNvSpPr>
          <p:nvPr>
            <p:ph type="sldImg"/>
          </p:nvPr>
        </p:nvSpPr>
        <p:spPr>
          <a:xfrm>
            <a:off x="3573463" y="679450"/>
            <a:ext cx="1763712" cy="2551113"/>
          </a:xfrm>
          <a:ln/>
        </p:spPr>
      </p:sp>
      <p:sp>
        <p:nvSpPr>
          <p:cNvPr id="51205" name="Rectangle 3"/>
          <p:cNvSpPr>
            <a:spLocks noGrp="1" noChangeArrowheads="1"/>
          </p:cNvSpPr>
          <p:nvPr>
            <p:ph type="body" idx="1"/>
          </p:nvPr>
        </p:nvSpPr>
        <p:spPr>
          <a:xfrm>
            <a:off x="873981" y="3398847"/>
            <a:ext cx="8060468" cy="2889067"/>
          </a:xfrm>
          <a:noFill/>
        </p:spPr>
        <p:txBody>
          <a:bodyPr/>
          <a:lstStyle/>
          <a:p>
            <a:pPr eaLnBrk="1" hangingPunct="1"/>
            <a:endParaRPr lang="en-GB" dirty="0" smtClean="0">
              <a:cs typeface="Arial" charset="0"/>
            </a:endParaRPr>
          </a:p>
        </p:txBody>
      </p:sp>
    </p:spTree>
    <p:extLst>
      <p:ext uri="{BB962C8B-B14F-4D97-AF65-F5344CB8AC3E}">
        <p14:creationId xmlns:p14="http://schemas.microsoft.com/office/powerpoint/2010/main" val="1868706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CorpoS" pitchFamily="2" charset="0"/>
                <a:cs typeface="Arial" charset="0"/>
              </a:defRPr>
            </a:lvl1pPr>
            <a:lvl2pPr marL="740682" indent="-284875" eaLnBrk="0" hangingPunct="0">
              <a:defRPr sz="1300">
                <a:solidFill>
                  <a:schemeClr val="tx1"/>
                </a:solidFill>
                <a:latin typeface="CorpoS" pitchFamily="2" charset="0"/>
                <a:cs typeface="Arial" charset="0"/>
              </a:defRPr>
            </a:lvl2pPr>
            <a:lvl3pPr marL="1139506" indent="-227906" eaLnBrk="0" hangingPunct="0">
              <a:defRPr sz="1300">
                <a:solidFill>
                  <a:schemeClr val="tx1"/>
                </a:solidFill>
                <a:latin typeface="CorpoS" pitchFamily="2" charset="0"/>
                <a:cs typeface="Arial" charset="0"/>
              </a:defRPr>
            </a:lvl3pPr>
            <a:lvl4pPr marL="1595310" indent="-227906" eaLnBrk="0" hangingPunct="0">
              <a:defRPr sz="1300">
                <a:solidFill>
                  <a:schemeClr val="tx1"/>
                </a:solidFill>
                <a:latin typeface="CorpoS" pitchFamily="2" charset="0"/>
                <a:cs typeface="Arial" charset="0"/>
              </a:defRPr>
            </a:lvl4pPr>
            <a:lvl5pPr marL="2051114" indent="-227906" eaLnBrk="0" hangingPunct="0">
              <a:defRPr sz="1300">
                <a:solidFill>
                  <a:schemeClr val="tx1"/>
                </a:solidFill>
                <a:latin typeface="CorpoS" pitchFamily="2" charset="0"/>
                <a:cs typeface="Arial" charset="0"/>
              </a:defRPr>
            </a:lvl5pPr>
            <a:lvl6pPr marL="2506914" indent="-227906" eaLnBrk="0" fontAlgn="base" hangingPunct="0">
              <a:spcBef>
                <a:spcPct val="50000"/>
              </a:spcBef>
              <a:spcAft>
                <a:spcPct val="0"/>
              </a:spcAft>
              <a:defRPr sz="1300">
                <a:solidFill>
                  <a:schemeClr val="tx1"/>
                </a:solidFill>
                <a:latin typeface="CorpoS" pitchFamily="2" charset="0"/>
                <a:cs typeface="Arial" charset="0"/>
              </a:defRPr>
            </a:lvl6pPr>
            <a:lvl7pPr marL="2962719" indent="-227906" eaLnBrk="0" fontAlgn="base" hangingPunct="0">
              <a:spcBef>
                <a:spcPct val="50000"/>
              </a:spcBef>
              <a:spcAft>
                <a:spcPct val="0"/>
              </a:spcAft>
              <a:defRPr sz="1300">
                <a:solidFill>
                  <a:schemeClr val="tx1"/>
                </a:solidFill>
                <a:latin typeface="CorpoS" pitchFamily="2" charset="0"/>
                <a:cs typeface="Arial" charset="0"/>
              </a:defRPr>
            </a:lvl7pPr>
            <a:lvl8pPr marL="3418524" indent="-227906" eaLnBrk="0" fontAlgn="base" hangingPunct="0">
              <a:spcBef>
                <a:spcPct val="50000"/>
              </a:spcBef>
              <a:spcAft>
                <a:spcPct val="0"/>
              </a:spcAft>
              <a:defRPr sz="1300">
                <a:solidFill>
                  <a:schemeClr val="tx1"/>
                </a:solidFill>
                <a:latin typeface="CorpoS" pitchFamily="2" charset="0"/>
                <a:cs typeface="Arial" charset="0"/>
              </a:defRPr>
            </a:lvl8pPr>
            <a:lvl9pPr marL="3874323" indent="-227906" eaLnBrk="0" fontAlgn="base" hangingPunct="0">
              <a:spcBef>
                <a:spcPct val="50000"/>
              </a:spcBef>
              <a:spcAft>
                <a:spcPct val="0"/>
              </a:spcAft>
              <a:defRPr sz="1300">
                <a:solidFill>
                  <a:schemeClr val="tx1"/>
                </a:solidFill>
                <a:latin typeface="CorpoS" pitchFamily="2" charset="0"/>
                <a:cs typeface="Arial" charset="0"/>
              </a:defRPr>
            </a:lvl9pPr>
          </a:lstStyle>
          <a:p>
            <a:pPr eaLnBrk="1" hangingPunct="1"/>
            <a:r>
              <a:rPr lang="de-DE" sz="900" dirty="0">
                <a:solidFill>
                  <a:prstClr val="black"/>
                </a:solidFill>
              </a:rPr>
              <a:t>Titel der Präsentation in 9 </a:t>
            </a:r>
            <a:r>
              <a:rPr lang="de-DE" sz="900" dirty="0" err="1">
                <a:solidFill>
                  <a:prstClr val="black"/>
                </a:solidFill>
              </a:rPr>
              <a:t>pt</a:t>
            </a:r>
            <a:r>
              <a:rPr lang="de-DE" sz="900" dirty="0">
                <a:solidFill>
                  <a:prstClr val="black"/>
                </a:solidFill>
              </a:rPr>
              <a:t> </a:t>
            </a:r>
            <a:r>
              <a:rPr lang="de-DE" sz="900" dirty="0" err="1">
                <a:solidFill>
                  <a:prstClr val="black"/>
                </a:solidFill>
              </a:rPr>
              <a:t>CorpoS</a:t>
            </a:r>
            <a:r>
              <a:rPr lang="de-DE" sz="900" dirty="0">
                <a:solidFill>
                  <a:prstClr val="black"/>
                </a:solidFill>
              </a:rPr>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solidFill>
                  <a:prstClr val="black"/>
                </a:solidFill>
                <a:latin typeface="Calibri"/>
              </a:rPr>
              <a:pPr>
                <a:defRPr/>
              </a:pPr>
              <a:t>8</a:t>
            </a:fld>
            <a:endParaRPr lang="de-DE" dirty="0">
              <a:solidFill>
                <a:prstClr val="black"/>
              </a:solidFill>
              <a:latin typeface="Calibri"/>
            </a:endParaRPr>
          </a:p>
        </p:txBody>
      </p:sp>
      <p:sp>
        <p:nvSpPr>
          <p:cNvPr id="51204" name="Rectangle 2"/>
          <p:cNvSpPr>
            <a:spLocks noGrp="1" noRot="1" noChangeAspect="1" noChangeArrowheads="1" noTextEdit="1"/>
          </p:cNvSpPr>
          <p:nvPr>
            <p:ph type="sldImg"/>
          </p:nvPr>
        </p:nvSpPr>
        <p:spPr>
          <a:xfrm>
            <a:off x="3573463" y="679450"/>
            <a:ext cx="1763712" cy="2551113"/>
          </a:xfrm>
          <a:ln/>
        </p:spPr>
      </p:sp>
      <p:sp>
        <p:nvSpPr>
          <p:cNvPr id="51205" name="Rectangle 3"/>
          <p:cNvSpPr>
            <a:spLocks noGrp="1" noChangeArrowheads="1"/>
          </p:cNvSpPr>
          <p:nvPr>
            <p:ph type="body" idx="1"/>
          </p:nvPr>
        </p:nvSpPr>
        <p:spPr>
          <a:xfrm>
            <a:off x="873981" y="3398849"/>
            <a:ext cx="8060468" cy="2889067"/>
          </a:xfrm>
          <a:noFill/>
        </p:spPr>
        <p:txBody>
          <a:bodyPr/>
          <a:lstStyle/>
          <a:p>
            <a:pPr eaLnBrk="1" hangingPunct="1"/>
            <a:endParaRPr lang="en-GB" dirty="0" smtClean="0">
              <a:cs typeface="Arial" charset="0"/>
            </a:endParaRPr>
          </a:p>
        </p:txBody>
      </p:sp>
    </p:spTree>
    <p:extLst>
      <p:ext uri="{BB962C8B-B14F-4D97-AF65-F5344CB8AC3E}">
        <p14:creationId xmlns:p14="http://schemas.microsoft.com/office/powerpoint/2010/main" val="978650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CorpoS" pitchFamily="2" charset="0"/>
                <a:cs typeface="Arial" charset="0"/>
              </a:defRPr>
            </a:lvl1pPr>
            <a:lvl2pPr marL="740869" indent="-284950" eaLnBrk="0" hangingPunct="0">
              <a:defRPr sz="1500">
                <a:solidFill>
                  <a:schemeClr val="tx1"/>
                </a:solidFill>
                <a:latin typeface="CorpoS" pitchFamily="2" charset="0"/>
                <a:cs typeface="Arial" charset="0"/>
              </a:defRPr>
            </a:lvl2pPr>
            <a:lvl3pPr marL="1139793" indent="-227963" eaLnBrk="0" hangingPunct="0">
              <a:defRPr sz="1500">
                <a:solidFill>
                  <a:schemeClr val="tx1"/>
                </a:solidFill>
                <a:latin typeface="CorpoS" pitchFamily="2" charset="0"/>
                <a:cs typeface="Arial" charset="0"/>
              </a:defRPr>
            </a:lvl3pPr>
            <a:lvl4pPr marL="1595712" indent="-227963" eaLnBrk="0" hangingPunct="0">
              <a:defRPr sz="1500">
                <a:solidFill>
                  <a:schemeClr val="tx1"/>
                </a:solidFill>
                <a:latin typeface="CorpoS" pitchFamily="2" charset="0"/>
                <a:cs typeface="Arial" charset="0"/>
              </a:defRPr>
            </a:lvl4pPr>
            <a:lvl5pPr marL="2051635" indent="-227963" eaLnBrk="0" hangingPunct="0">
              <a:defRPr sz="1500">
                <a:solidFill>
                  <a:schemeClr val="tx1"/>
                </a:solidFill>
                <a:latin typeface="CorpoS" pitchFamily="2" charset="0"/>
                <a:cs typeface="Arial" charset="0"/>
              </a:defRPr>
            </a:lvl5pPr>
            <a:lvl6pPr marL="2507548" indent="-227963" eaLnBrk="0" fontAlgn="base" hangingPunct="0">
              <a:spcBef>
                <a:spcPct val="50000"/>
              </a:spcBef>
              <a:spcAft>
                <a:spcPct val="0"/>
              </a:spcAft>
              <a:defRPr sz="1500">
                <a:solidFill>
                  <a:schemeClr val="tx1"/>
                </a:solidFill>
                <a:latin typeface="CorpoS" pitchFamily="2" charset="0"/>
                <a:cs typeface="Arial" charset="0"/>
              </a:defRPr>
            </a:lvl6pPr>
            <a:lvl7pPr marL="2963467" indent="-227963" eaLnBrk="0" fontAlgn="base" hangingPunct="0">
              <a:spcBef>
                <a:spcPct val="50000"/>
              </a:spcBef>
              <a:spcAft>
                <a:spcPct val="0"/>
              </a:spcAft>
              <a:defRPr sz="1500">
                <a:solidFill>
                  <a:schemeClr val="tx1"/>
                </a:solidFill>
                <a:latin typeface="CorpoS" pitchFamily="2" charset="0"/>
                <a:cs typeface="Arial" charset="0"/>
              </a:defRPr>
            </a:lvl7pPr>
            <a:lvl8pPr marL="3419388" indent="-227963" eaLnBrk="0" fontAlgn="base" hangingPunct="0">
              <a:spcBef>
                <a:spcPct val="50000"/>
              </a:spcBef>
              <a:spcAft>
                <a:spcPct val="0"/>
              </a:spcAft>
              <a:defRPr sz="1500">
                <a:solidFill>
                  <a:schemeClr val="tx1"/>
                </a:solidFill>
                <a:latin typeface="CorpoS" pitchFamily="2" charset="0"/>
                <a:cs typeface="Arial" charset="0"/>
              </a:defRPr>
            </a:lvl8pPr>
            <a:lvl9pPr marL="3875303" indent="-227963" eaLnBrk="0" fontAlgn="base" hangingPunct="0">
              <a:spcBef>
                <a:spcPct val="50000"/>
              </a:spcBef>
              <a:spcAft>
                <a:spcPct val="0"/>
              </a:spcAft>
              <a:defRPr sz="15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9</a:t>
            </a:fld>
            <a:endParaRPr lang="de-DE" dirty="0"/>
          </a:p>
        </p:txBody>
      </p:sp>
      <p:sp>
        <p:nvSpPr>
          <p:cNvPr id="51204" name="Rectangle 2"/>
          <p:cNvSpPr>
            <a:spLocks noGrp="1" noRot="1" noChangeAspect="1" noChangeArrowheads="1" noTextEdit="1"/>
          </p:cNvSpPr>
          <p:nvPr>
            <p:ph type="sldImg"/>
          </p:nvPr>
        </p:nvSpPr>
        <p:spPr>
          <a:xfrm>
            <a:off x="3573463" y="679450"/>
            <a:ext cx="1763712" cy="2551113"/>
          </a:xfrm>
          <a:ln/>
        </p:spPr>
      </p:sp>
      <p:sp>
        <p:nvSpPr>
          <p:cNvPr id="51205" name="Rectangle 3"/>
          <p:cNvSpPr>
            <a:spLocks noGrp="1" noChangeArrowheads="1"/>
          </p:cNvSpPr>
          <p:nvPr>
            <p:ph type="body" idx="1"/>
          </p:nvPr>
        </p:nvSpPr>
        <p:spPr>
          <a:xfrm>
            <a:off x="873981" y="3398847"/>
            <a:ext cx="8060468" cy="2889067"/>
          </a:xfrm>
          <a:noFill/>
        </p:spPr>
        <p:txBody>
          <a:bodyPr/>
          <a:lstStyle/>
          <a:p>
            <a:pPr eaLnBrk="1" hangingPunct="1"/>
            <a:endParaRPr lang="en-GB" dirty="0" smtClean="0">
              <a:cs typeface="Arial" charset="0"/>
            </a:endParaRPr>
          </a:p>
        </p:txBody>
      </p:sp>
    </p:spTree>
    <p:extLst>
      <p:ext uri="{BB962C8B-B14F-4D97-AF65-F5344CB8AC3E}">
        <p14:creationId xmlns:p14="http://schemas.microsoft.com/office/powerpoint/2010/main" val="464888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CorpoS" pitchFamily="2" charset="0"/>
                <a:cs typeface="Arial" charset="0"/>
              </a:defRPr>
            </a:lvl1pPr>
            <a:lvl2pPr marL="740869" indent="-284950" eaLnBrk="0" hangingPunct="0">
              <a:defRPr sz="1500">
                <a:solidFill>
                  <a:schemeClr val="tx1"/>
                </a:solidFill>
                <a:latin typeface="CorpoS" pitchFamily="2" charset="0"/>
                <a:cs typeface="Arial" charset="0"/>
              </a:defRPr>
            </a:lvl2pPr>
            <a:lvl3pPr marL="1139793" indent="-227963" eaLnBrk="0" hangingPunct="0">
              <a:defRPr sz="1500">
                <a:solidFill>
                  <a:schemeClr val="tx1"/>
                </a:solidFill>
                <a:latin typeface="CorpoS" pitchFamily="2" charset="0"/>
                <a:cs typeface="Arial" charset="0"/>
              </a:defRPr>
            </a:lvl3pPr>
            <a:lvl4pPr marL="1595712" indent="-227963" eaLnBrk="0" hangingPunct="0">
              <a:defRPr sz="1500">
                <a:solidFill>
                  <a:schemeClr val="tx1"/>
                </a:solidFill>
                <a:latin typeface="CorpoS" pitchFamily="2" charset="0"/>
                <a:cs typeface="Arial" charset="0"/>
              </a:defRPr>
            </a:lvl4pPr>
            <a:lvl5pPr marL="2051635" indent="-227963" eaLnBrk="0" hangingPunct="0">
              <a:defRPr sz="1500">
                <a:solidFill>
                  <a:schemeClr val="tx1"/>
                </a:solidFill>
                <a:latin typeface="CorpoS" pitchFamily="2" charset="0"/>
                <a:cs typeface="Arial" charset="0"/>
              </a:defRPr>
            </a:lvl5pPr>
            <a:lvl6pPr marL="2507548" indent="-227963" eaLnBrk="0" fontAlgn="base" hangingPunct="0">
              <a:spcBef>
                <a:spcPct val="50000"/>
              </a:spcBef>
              <a:spcAft>
                <a:spcPct val="0"/>
              </a:spcAft>
              <a:defRPr sz="1500">
                <a:solidFill>
                  <a:schemeClr val="tx1"/>
                </a:solidFill>
                <a:latin typeface="CorpoS" pitchFamily="2" charset="0"/>
                <a:cs typeface="Arial" charset="0"/>
              </a:defRPr>
            </a:lvl6pPr>
            <a:lvl7pPr marL="2963467" indent="-227963" eaLnBrk="0" fontAlgn="base" hangingPunct="0">
              <a:spcBef>
                <a:spcPct val="50000"/>
              </a:spcBef>
              <a:spcAft>
                <a:spcPct val="0"/>
              </a:spcAft>
              <a:defRPr sz="1500">
                <a:solidFill>
                  <a:schemeClr val="tx1"/>
                </a:solidFill>
                <a:latin typeface="CorpoS" pitchFamily="2" charset="0"/>
                <a:cs typeface="Arial" charset="0"/>
              </a:defRPr>
            </a:lvl7pPr>
            <a:lvl8pPr marL="3419388" indent="-227963" eaLnBrk="0" fontAlgn="base" hangingPunct="0">
              <a:spcBef>
                <a:spcPct val="50000"/>
              </a:spcBef>
              <a:spcAft>
                <a:spcPct val="0"/>
              </a:spcAft>
              <a:defRPr sz="1500">
                <a:solidFill>
                  <a:schemeClr val="tx1"/>
                </a:solidFill>
                <a:latin typeface="CorpoS" pitchFamily="2" charset="0"/>
                <a:cs typeface="Arial" charset="0"/>
              </a:defRPr>
            </a:lvl8pPr>
            <a:lvl9pPr marL="3875303" indent="-227963" eaLnBrk="0" fontAlgn="base" hangingPunct="0">
              <a:spcBef>
                <a:spcPct val="50000"/>
              </a:spcBef>
              <a:spcAft>
                <a:spcPct val="0"/>
              </a:spcAft>
              <a:defRPr sz="15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10</a:t>
            </a:fld>
            <a:endParaRPr lang="de-DE" dirty="0"/>
          </a:p>
        </p:txBody>
      </p:sp>
      <p:sp>
        <p:nvSpPr>
          <p:cNvPr id="51204" name="Rectangle 2"/>
          <p:cNvSpPr>
            <a:spLocks noGrp="1" noRot="1" noChangeAspect="1" noChangeArrowheads="1" noTextEdit="1"/>
          </p:cNvSpPr>
          <p:nvPr>
            <p:ph type="sldImg"/>
          </p:nvPr>
        </p:nvSpPr>
        <p:spPr>
          <a:xfrm>
            <a:off x="3573463" y="679450"/>
            <a:ext cx="1763712" cy="2551113"/>
          </a:xfrm>
          <a:ln/>
        </p:spPr>
      </p:sp>
      <p:sp>
        <p:nvSpPr>
          <p:cNvPr id="51205" name="Rectangle 3"/>
          <p:cNvSpPr>
            <a:spLocks noGrp="1" noChangeArrowheads="1"/>
          </p:cNvSpPr>
          <p:nvPr>
            <p:ph type="body" idx="1"/>
          </p:nvPr>
        </p:nvSpPr>
        <p:spPr>
          <a:xfrm>
            <a:off x="873981" y="3398847"/>
            <a:ext cx="8060468" cy="2889067"/>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val="857312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CorpoS" pitchFamily="2" charset="0"/>
                <a:cs typeface="Arial" charset="0"/>
              </a:defRPr>
            </a:lvl1pPr>
            <a:lvl2pPr marL="740869" indent="-284950" eaLnBrk="0" hangingPunct="0">
              <a:defRPr sz="1500">
                <a:solidFill>
                  <a:schemeClr val="tx1"/>
                </a:solidFill>
                <a:latin typeface="CorpoS" pitchFamily="2" charset="0"/>
                <a:cs typeface="Arial" charset="0"/>
              </a:defRPr>
            </a:lvl2pPr>
            <a:lvl3pPr marL="1139793" indent="-227963" eaLnBrk="0" hangingPunct="0">
              <a:defRPr sz="1500">
                <a:solidFill>
                  <a:schemeClr val="tx1"/>
                </a:solidFill>
                <a:latin typeface="CorpoS" pitchFamily="2" charset="0"/>
                <a:cs typeface="Arial" charset="0"/>
              </a:defRPr>
            </a:lvl3pPr>
            <a:lvl4pPr marL="1595712" indent="-227963" eaLnBrk="0" hangingPunct="0">
              <a:defRPr sz="1500">
                <a:solidFill>
                  <a:schemeClr val="tx1"/>
                </a:solidFill>
                <a:latin typeface="CorpoS" pitchFamily="2" charset="0"/>
                <a:cs typeface="Arial" charset="0"/>
              </a:defRPr>
            </a:lvl4pPr>
            <a:lvl5pPr marL="2051635" indent="-227963" eaLnBrk="0" hangingPunct="0">
              <a:defRPr sz="1500">
                <a:solidFill>
                  <a:schemeClr val="tx1"/>
                </a:solidFill>
                <a:latin typeface="CorpoS" pitchFamily="2" charset="0"/>
                <a:cs typeface="Arial" charset="0"/>
              </a:defRPr>
            </a:lvl5pPr>
            <a:lvl6pPr marL="2507548" indent="-227963" eaLnBrk="0" fontAlgn="base" hangingPunct="0">
              <a:spcBef>
                <a:spcPct val="50000"/>
              </a:spcBef>
              <a:spcAft>
                <a:spcPct val="0"/>
              </a:spcAft>
              <a:defRPr sz="1500">
                <a:solidFill>
                  <a:schemeClr val="tx1"/>
                </a:solidFill>
                <a:latin typeface="CorpoS" pitchFamily="2" charset="0"/>
                <a:cs typeface="Arial" charset="0"/>
              </a:defRPr>
            </a:lvl6pPr>
            <a:lvl7pPr marL="2963467" indent="-227963" eaLnBrk="0" fontAlgn="base" hangingPunct="0">
              <a:spcBef>
                <a:spcPct val="50000"/>
              </a:spcBef>
              <a:spcAft>
                <a:spcPct val="0"/>
              </a:spcAft>
              <a:defRPr sz="1500">
                <a:solidFill>
                  <a:schemeClr val="tx1"/>
                </a:solidFill>
                <a:latin typeface="CorpoS" pitchFamily="2" charset="0"/>
                <a:cs typeface="Arial" charset="0"/>
              </a:defRPr>
            </a:lvl7pPr>
            <a:lvl8pPr marL="3419388" indent="-227963" eaLnBrk="0" fontAlgn="base" hangingPunct="0">
              <a:spcBef>
                <a:spcPct val="50000"/>
              </a:spcBef>
              <a:spcAft>
                <a:spcPct val="0"/>
              </a:spcAft>
              <a:defRPr sz="1500">
                <a:solidFill>
                  <a:schemeClr val="tx1"/>
                </a:solidFill>
                <a:latin typeface="CorpoS" pitchFamily="2" charset="0"/>
                <a:cs typeface="Arial" charset="0"/>
              </a:defRPr>
            </a:lvl8pPr>
            <a:lvl9pPr marL="3875303" indent="-227963" eaLnBrk="0" fontAlgn="base" hangingPunct="0">
              <a:spcBef>
                <a:spcPct val="50000"/>
              </a:spcBef>
              <a:spcAft>
                <a:spcPct val="0"/>
              </a:spcAft>
              <a:defRPr sz="1500">
                <a:solidFill>
                  <a:schemeClr val="tx1"/>
                </a:solidFill>
                <a:latin typeface="CorpoS" pitchFamily="2" charset="0"/>
                <a:cs typeface="Arial" charset="0"/>
              </a:defRPr>
            </a:lvl9pPr>
          </a:lstStyle>
          <a:p>
            <a:pPr eaLnBrk="1" hangingPunct="1"/>
            <a:r>
              <a:rPr lang="de-DE" sz="900" dirty="0"/>
              <a:t>Titel der Präsentation in 9 </a:t>
            </a:r>
            <a:r>
              <a:rPr lang="de-DE" sz="900" dirty="0" err="1"/>
              <a:t>pt</a:t>
            </a:r>
            <a:r>
              <a:rPr lang="de-DE" sz="900" dirty="0"/>
              <a:t> </a:t>
            </a:r>
            <a:r>
              <a:rPr lang="de-DE" sz="900" dirty="0" err="1"/>
              <a:t>CorpoS</a:t>
            </a:r>
            <a:r>
              <a:rPr lang="de-DE" sz="9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11</a:t>
            </a:fld>
            <a:endParaRPr lang="de-DE" dirty="0"/>
          </a:p>
        </p:txBody>
      </p:sp>
      <p:sp>
        <p:nvSpPr>
          <p:cNvPr id="51204" name="Rectangle 2"/>
          <p:cNvSpPr>
            <a:spLocks noGrp="1" noRot="1" noChangeAspect="1" noChangeArrowheads="1" noTextEdit="1"/>
          </p:cNvSpPr>
          <p:nvPr>
            <p:ph type="sldImg"/>
          </p:nvPr>
        </p:nvSpPr>
        <p:spPr>
          <a:xfrm>
            <a:off x="3573463" y="679450"/>
            <a:ext cx="1763712" cy="2551113"/>
          </a:xfrm>
          <a:ln/>
        </p:spPr>
      </p:sp>
      <p:sp>
        <p:nvSpPr>
          <p:cNvPr id="51205" name="Rectangle 3"/>
          <p:cNvSpPr>
            <a:spLocks noGrp="1" noChangeArrowheads="1"/>
          </p:cNvSpPr>
          <p:nvPr>
            <p:ph type="body" idx="1"/>
          </p:nvPr>
        </p:nvSpPr>
        <p:spPr>
          <a:xfrm>
            <a:off x="873981" y="3398847"/>
            <a:ext cx="8060468" cy="2889067"/>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val="38887078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Text &amp; Bild">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0" y="0"/>
            <a:ext cx="6858000" cy="9906000"/>
          </a:xfrm>
          <a:prstGeom prst="rect">
            <a:avLst/>
          </a:prstGeom>
        </p:spPr>
      </p:pic>
      <p:sp>
        <p:nvSpPr>
          <p:cNvPr id="2" name="Titel 1"/>
          <p:cNvSpPr>
            <a:spLocks noGrp="1"/>
          </p:cNvSpPr>
          <p:nvPr>
            <p:ph type="ctrTitle" hasCustomPrompt="1"/>
          </p:nvPr>
        </p:nvSpPr>
        <p:spPr bwMode="gray">
          <a:xfrm>
            <a:off x="350999" y="5255192"/>
            <a:ext cx="6156000" cy="1820000"/>
          </a:xfrm>
          <a:prstGeom prst="rect">
            <a:avLst/>
          </a:prstGeom>
        </p:spPr>
        <p:txBody>
          <a:bodyPr lIns="20976" tIns="10488" rIns="20976" bIns="10488"/>
          <a:lstStyle>
            <a:lvl1pPr>
              <a:lnSpc>
                <a:spcPts val="5236"/>
              </a:lnSpc>
              <a:defRPr sz="4700">
                <a:solidFill>
                  <a:schemeClr val="bg1"/>
                </a:solidFill>
              </a:defRPr>
            </a:lvl1pPr>
          </a:lstStyle>
          <a:p>
            <a:r>
              <a:rPr lang="de-DE" dirty="0" smtClean="0"/>
              <a:t>Präsentationstitel 45 </a:t>
            </a:r>
            <a:r>
              <a:rPr lang="de-DE" dirty="0" err="1" smtClean="0"/>
              <a:t>pt</a:t>
            </a:r>
            <a:r>
              <a:rPr lang="de-DE" dirty="0" smtClean="0"/>
              <a:t> über zwei Zeilen.</a:t>
            </a:r>
            <a:endParaRPr lang="de-DE" dirty="0"/>
          </a:p>
        </p:txBody>
      </p:sp>
      <p:sp>
        <p:nvSpPr>
          <p:cNvPr id="3" name="Untertitel 2"/>
          <p:cNvSpPr>
            <a:spLocks noGrp="1"/>
          </p:cNvSpPr>
          <p:nvPr>
            <p:ph type="subTitle" idx="1" hasCustomPrompt="1"/>
          </p:nvPr>
        </p:nvSpPr>
        <p:spPr bwMode="gray">
          <a:xfrm>
            <a:off x="350999" y="7517439"/>
            <a:ext cx="3780000" cy="1716000"/>
          </a:xfrm>
          <a:prstGeom prst="rect">
            <a:avLst/>
          </a:prstGeom>
        </p:spPr>
        <p:txBody>
          <a:bodyPr lIns="20976" tIns="10488" rIns="20976" bIns="10488">
            <a:noAutofit/>
          </a:bodyPr>
          <a:lstStyle>
            <a:lvl1pPr marL="0" indent="0" algn="l">
              <a:lnSpc>
                <a:spcPct val="100000"/>
              </a:lnSpc>
              <a:spcAft>
                <a:spcPts val="0"/>
              </a:spcAft>
              <a:buNone/>
              <a:defRPr sz="1600">
                <a:solidFill>
                  <a:schemeClr val="bg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0"/>
            <a:r>
              <a:rPr lang="de-DE" dirty="0" smtClean="0"/>
              <a:t>Zusatztext zur Präsentation 15 pt</a:t>
            </a:r>
          </a:p>
          <a:p>
            <a:pPr lvl="0"/>
            <a:r>
              <a:rPr lang="de-DE" dirty="0" smtClean="0"/>
              <a:t>Referent, Abteilung, Ort, Datum</a:t>
            </a:r>
          </a:p>
        </p:txBody>
      </p:sp>
      <p:sp>
        <p:nvSpPr>
          <p:cNvPr id="10" name="Bildplatzhalter 9"/>
          <p:cNvSpPr>
            <a:spLocks noGrp="1"/>
          </p:cNvSpPr>
          <p:nvPr>
            <p:ph type="pic" sz="quarter" idx="13"/>
          </p:nvPr>
        </p:nvSpPr>
        <p:spPr bwMode="gray">
          <a:xfrm>
            <a:off x="0" y="0"/>
            <a:ext cx="6858000" cy="4940000"/>
          </a:xfrm>
          <a:prstGeom prst="rect">
            <a:avLst/>
          </a:prstGeom>
        </p:spPr>
        <p:txBody>
          <a:bodyPr lIns="20976" tIns="10488" rIns="20976" bIns="10488" anchor="ctr"/>
          <a:lstStyle>
            <a:lvl1pPr algn="ctr">
              <a:defRPr>
                <a:solidFill>
                  <a:schemeClr val="bg1"/>
                </a:solidFill>
              </a:defRPr>
            </a:lvl1pPr>
          </a:lstStyle>
          <a:p>
            <a:r>
              <a:rPr lang="de-DE" smtClean="0"/>
              <a:t>Bild durch Klicken auf Symbol hinzufügen</a:t>
            </a:r>
            <a:endParaRPr lang="de-DE" dirty="0"/>
          </a:p>
        </p:txBody>
      </p:sp>
      <p:sp>
        <p:nvSpPr>
          <p:cNvPr id="6" name="Textplatzhalter 5"/>
          <p:cNvSpPr>
            <a:spLocks noGrp="1"/>
          </p:cNvSpPr>
          <p:nvPr>
            <p:ph type="body" sz="quarter" idx="20" hasCustomPrompt="1"/>
          </p:nvPr>
        </p:nvSpPr>
        <p:spPr bwMode="gray">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8" name="Textplatzhalter 5"/>
          <p:cNvSpPr>
            <a:spLocks noGrp="1"/>
          </p:cNvSpPr>
          <p:nvPr>
            <p:ph type="body" sz="quarter" idx="21" hasCustomPrompt="1"/>
          </p:nvPr>
        </p:nvSpPr>
        <p:spPr bwMode="gray">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4376311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elle mit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pt über zwei Zeilen für eine Inhaltsseite</a:t>
            </a:r>
            <a:endParaRPr lang="de-DE" dirty="0"/>
          </a:p>
        </p:txBody>
      </p:sp>
      <p:sp>
        <p:nvSpPr>
          <p:cNvPr id="3" name="Inhaltsplatzhalter 2"/>
          <p:cNvSpPr>
            <a:spLocks noGrp="1"/>
          </p:cNvSpPr>
          <p:nvPr>
            <p:ph idx="1"/>
          </p:nvPr>
        </p:nvSpPr>
        <p:spPr>
          <a:xfrm>
            <a:off x="297000" y="2152799"/>
            <a:ext cx="6264000" cy="520000"/>
          </a:xfrm>
          <a:prstGeom prst="rect">
            <a:avLst/>
          </a:prstGeom>
        </p:spPr>
        <p:txBody>
          <a:bodyPr lIns="20976" tIns="10488" rIns="20976" bIns="10488">
            <a:normAutofit/>
          </a:bodyPr>
          <a:lstStyle>
            <a:lvl1pPr marL="0" indent="0">
              <a:buFont typeface="Arial" pitchFamily="34" charset="0"/>
              <a:buNone/>
              <a:defRPr sz="1600" b="1"/>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de-DE" smtClean="0"/>
              <a:t>Textmasterformat bearbeiten</a:t>
            </a:r>
          </a:p>
        </p:txBody>
      </p:sp>
      <p:sp>
        <p:nvSpPr>
          <p:cNvPr id="12" name="Inhaltsplatzhalter 2"/>
          <p:cNvSpPr>
            <a:spLocks noGrp="1"/>
          </p:cNvSpPr>
          <p:nvPr>
            <p:ph idx="18"/>
          </p:nvPr>
        </p:nvSpPr>
        <p:spPr>
          <a:xfrm>
            <a:off x="296652" y="3119999"/>
            <a:ext cx="6264000" cy="5496400"/>
          </a:xfrm>
          <a:prstGeom prst="rect">
            <a:avLst/>
          </a:prstGeom>
        </p:spPr>
        <p:txBody>
          <a:bodyPr lIns="20976" tIns="10488" rIns="20976" bIns="10488">
            <a:normAutofit/>
          </a:bodyPr>
          <a:lstStyle>
            <a:lvl1pPr marL="0" indent="0">
              <a:buFont typeface="Arial" pitchFamily="34" charset="0"/>
              <a:buNone/>
              <a:defRPr sz="1600" b="1"/>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de-DE" smtClean="0"/>
              <a:t>Textmasterformat bearbeiten</a:t>
            </a:r>
          </a:p>
        </p:txBody>
      </p:sp>
      <p:sp>
        <p:nvSpPr>
          <p:cNvPr id="10" name="Textplatzhalter 4"/>
          <p:cNvSpPr>
            <a:spLocks noGrp="1"/>
          </p:cNvSpPr>
          <p:nvPr>
            <p:ph type="body" sz="quarter" idx="20"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5"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3" name="Textplatzhalter 10"/>
          <p:cNvSpPr>
            <a:spLocks noGrp="1"/>
          </p:cNvSpPr>
          <p:nvPr>
            <p:ph type="body" sz="quarter" idx="23" hasCustomPrompt="1"/>
          </p:nvPr>
        </p:nvSpPr>
        <p:spPr>
          <a:xfrm>
            <a:off x="296466" y="8822392"/>
            <a:ext cx="6265069" cy="416046"/>
          </a:xfrm>
          <a:prstGeom prst="rect">
            <a:avLst/>
          </a:prstGeom>
        </p:spPr>
        <p:txBody>
          <a:bodyPr lIns="20976" tIns="0" rIns="20976" bIns="10488">
            <a:normAutofit/>
          </a:bodyPr>
          <a:lstStyle>
            <a:lvl1pPr marL="0" indent="0">
              <a:lnSpc>
                <a:spcPct val="100000"/>
              </a:lnSpc>
              <a:spcAft>
                <a:spcPts val="0"/>
              </a:spcAft>
              <a:buFont typeface="Arial" pitchFamily="34" charset="0"/>
              <a:buNone/>
              <a:defRPr sz="900"/>
            </a:lvl1pPr>
            <a:lvl2pPr marL="0" indent="0">
              <a:lnSpc>
                <a:spcPct val="100000"/>
              </a:lnSpc>
              <a:spcAft>
                <a:spcPts val="0"/>
              </a:spcAft>
              <a:buNone/>
              <a:defRPr sz="900"/>
            </a:lvl2pPr>
            <a:lvl3pPr marL="0" indent="0">
              <a:lnSpc>
                <a:spcPct val="100000"/>
              </a:lnSpc>
              <a:spcAft>
                <a:spcPts val="0"/>
              </a:spcAft>
              <a:buNone/>
              <a:defRPr sz="900"/>
            </a:lvl3pPr>
            <a:lvl4pPr marL="0" indent="0">
              <a:lnSpc>
                <a:spcPct val="100000"/>
              </a:lnSpc>
              <a:spcAft>
                <a:spcPts val="0"/>
              </a:spcAft>
              <a:buNone/>
              <a:defRPr sz="900"/>
            </a:lvl4pPr>
            <a:lvl5pPr marL="0" indent="0">
              <a:lnSpc>
                <a:spcPct val="100000"/>
              </a:lnSpc>
              <a:spcAft>
                <a:spcPts val="0"/>
              </a:spcAft>
              <a:buNone/>
              <a:defRPr sz="900"/>
            </a:lvl5pPr>
            <a:lvl6pPr marL="0" indent="0">
              <a:lnSpc>
                <a:spcPct val="100000"/>
              </a:lnSpc>
              <a:spcAft>
                <a:spcPts val="0"/>
              </a:spcAft>
              <a:buNone/>
              <a:defRPr sz="900"/>
            </a:lvl6pPr>
            <a:lvl7pPr marL="0" indent="0">
              <a:lnSpc>
                <a:spcPct val="100000"/>
              </a:lnSpc>
              <a:spcAft>
                <a:spcPts val="0"/>
              </a:spcAft>
              <a:buNone/>
              <a:defRPr sz="900"/>
            </a:lvl7pPr>
            <a:lvl8pPr marL="0" indent="0">
              <a:lnSpc>
                <a:spcPct val="100000"/>
              </a:lnSpc>
              <a:spcAft>
                <a:spcPts val="0"/>
              </a:spcAft>
              <a:buNone/>
              <a:defRPr sz="900"/>
            </a:lvl8pPr>
            <a:lvl9pPr marL="0" indent="0">
              <a:lnSpc>
                <a:spcPct val="100000"/>
              </a:lnSpc>
              <a:spcAft>
                <a:spcPts val="0"/>
              </a:spcAft>
              <a:buNone/>
              <a:defRPr sz="900"/>
            </a:lvl9pPr>
          </a:lstStyle>
          <a:p>
            <a:pPr lvl="0"/>
            <a:r>
              <a:rPr lang="de-DE" dirty="0" smtClean="0"/>
              <a:t>Tabellenunterschriften werden in </a:t>
            </a:r>
            <a:r>
              <a:rPr lang="de-DE" dirty="0" err="1" smtClean="0"/>
              <a:t>CorpoS</a:t>
            </a:r>
            <a:r>
              <a:rPr lang="de-DE" dirty="0" smtClean="0"/>
              <a:t> 9 </a:t>
            </a:r>
            <a:r>
              <a:rPr lang="de-DE" dirty="0" err="1" smtClean="0"/>
              <a:t>pt</a:t>
            </a:r>
            <a:r>
              <a:rPr lang="de-DE" dirty="0" smtClean="0"/>
              <a:t> gesetzt. Tabellenunterschriften werden unterhalb der Tabelle mit einem Abstand von 0,4 cm platziert.</a:t>
            </a:r>
          </a:p>
        </p:txBody>
      </p:sp>
    </p:spTree>
    <p:extLst>
      <p:ext uri="{BB962C8B-B14F-4D97-AF65-F5344CB8AC3E}">
        <p14:creationId xmlns:p14="http://schemas.microsoft.com/office/powerpoint/2010/main" val="8559301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297000" y="531832"/>
            <a:ext cx="6264000" cy="1300000"/>
          </a:xfrm>
          <a:prstGeom prst="rect">
            <a:avLst/>
          </a:prstGeom>
        </p:spPr>
        <p:txBody>
          <a:bodyPr lIns="20976" tIns="10488" rIns="20976" bIns="10488"/>
          <a:lstStyle/>
          <a:p>
            <a:r>
              <a:rPr lang="de-DE" smtClean="0"/>
              <a:t>Titelmasterformat durch Klicken bearbeiten</a:t>
            </a:r>
            <a:endParaRPr lang="de-DE" dirty="0"/>
          </a:p>
        </p:txBody>
      </p:sp>
      <p:sp>
        <p:nvSpPr>
          <p:cNvPr id="5" name="Foliennummernplatzhalter 4"/>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8"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9"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0"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27310341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Kapiteltrenner Text">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4F08627-28E7-4ED0-9F33-F9D80D64C21B}" type="datetime1">
              <a:rPr lang="de-DE" smtClean="0">
                <a:solidFill>
                  <a:prstClr val="black"/>
                </a:solidFill>
              </a:rPr>
              <a:pPr/>
              <a:t>24.01.2018</a:t>
            </a:fld>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7" name="Titelplatzhalter 1"/>
          <p:cNvSpPr>
            <a:spLocks noGrp="1"/>
          </p:cNvSpPr>
          <p:nvPr>
            <p:ph type="title"/>
          </p:nvPr>
        </p:nvSpPr>
        <p:spPr>
          <a:xfrm>
            <a:off x="297000" y="531832"/>
            <a:ext cx="6264000" cy="1300000"/>
          </a:xfrm>
          <a:prstGeom prst="rect">
            <a:avLst/>
          </a:prstGeom>
        </p:spPr>
        <p:txBody>
          <a:bodyPr vert="horz" lIns="0" tIns="0" rIns="0" bIns="0" rtlCol="0" anchor="t">
            <a:noAutofit/>
          </a:bodyPr>
          <a:lstStyle/>
          <a:p>
            <a:r>
              <a:rPr lang="de-DE" smtClean="0"/>
              <a:t>Titelmasterformat durch Klicken bearbeiten</a:t>
            </a:r>
            <a:endParaRPr lang="de-DE" dirty="0"/>
          </a:p>
        </p:txBody>
      </p:sp>
    </p:spTree>
    <p:extLst>
      <p:ext uri="{BB962C8B-B14F-4D97-AF65-F5344CB8AC3E}">
        <p14:creationId xmlns:p14="http://schemas.microsoft.com/office/powerpoint/2010/main" val="41270137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Kapiteltrenner Text">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4F08627-28E7-4ED0-9F33-F9D80D64C21B}" type="datetime1">
              <a:rPr lang="de-DE" smtClean="0">
                <a:solidFill>
                  <a:prstClr val="black"/>
                </a:solidFill>
              </a:rPr>
              <a:pPr/>
              <a:t>24.01.2018</a:t>
            </a:fld>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7" name="Titelplatzhalter 1"/>
          <p:cNvSpPr>
            <a:spLocks noGrp="1"/>
          </p:cNvSpPr>
          <p:nvPr>
            <p:ph type="title"/>
          </p:nvPr>
        </p:nvSpPr>
        <p:spPr>
          <a:xfrm>
            <a:off x="297000" y="531832"/>
            <a:ext cx="6264000" cy="1300000"/>
          </a:xfrm>
          <a:prstGeom prst="rect">
            <a:avLst/>
          </a:prstGeom>
        </p:spPr>
        <p:txBody>
          <a:bodyPr vert="horz" lIns="0" tIns="0" rIns="0" bIns="0" rtlCol="0" anchor="t">
            <a:noAutofit/>
          </a:bodyPr>
          <a:lstStyle/>
          <a:p>
            <a:r>
              <a:rPr lang="de-DE" smtClean="0"/>
              <a:t>Titelmasterformat durch Klicken bearbeiten</a:t>
            </a:r>
            <a:endParaRPr lang="de-DE" dirty="0"/>
          </a:p>
        </p:txBody>
      </p:sp>
    </p:spTree>
    <p:extLst>
      <p:ext uri="{BB962C8B-B14F-4D97-AF65-F5344CB8AC3E}">
        <p14:creationId xmlns:p14="http://schemas.microsoft.com/office/powerpoint/2010/main" val="18280500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folie Text &amp; Bild">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0" y="0"/>
            <a:ext cx="6858000" cy="9906000"/>
          </a:xfrm>
          <a:prstGeom prst="rect">
            <a:avLst/>
          </a:prstGeom>
        </p:spPr>
      </p:pic>
      <p:sp>
        <p:nvSpPr>
          <p:cNvPr id="2" name="Titel 1"/>
          <p:cNvSpPr>
            <a:spLocks noGrp="1"/>
          </p:cNvSpPr>
          <p:nvPr>
            <p:ph type="ctrTitle" hasCustomPrompt="1"/>
          </p:nvPr>
        </p:nvSpPr>
        <p:spPr bwMode="gray">
          <a:xfrm>
            <a:off x="350999" y="5255192"/>
            <a:ext cx="6156000" cy="1820000"/>
          </a:xfrm>
          <a:prstGeom prst="rect">
            <a:avLst/>
          </a:prstGeom>
        </p:spPr>
        <p:txBody>
          <a:bodyPr lIns="20976" tIns="10488" rIns="20976" bIns="10488"/>
          <a:lstStyle>
            <a:lvl1pPr>
              <a:lnSpc>
                <a:spcPts val="5236"/>
              </a:lnSpc>
              <a:defRPr sz="4700">
                <a:solidFill>
                  <a:schemeClr val="bg1"/>
                </a:solidFill>
              </a:defRPr>
            </a:lvl1pPr>
          </a:lstStyle>
          <a:p>
            <a:r>
              <a:rPr lang="de-DE" dirty="0" smtClean="0"/>
              <a:t>Präsentationstitel 45 </a:t>
            </a:r>
            <a:r>
              <a:rPr lang="de-DE" dirty="0" err="1" smtClean="0"/>
              <a:t>pt</a:t>
            </a:r>
            <a:r>
              <a:rPr lang="de-DE" dirty="0" smtClean="0"/>
              <a:t> über zwei Zeilen.</a:t>
            </a:r>
            <a:endParaRPr lang="de-DE" dirty="0"/>
          </a:p>
        </p:txBody>
      </p:sp>
      <p:sp>
        <p:nvSpPr>
          <p:cNvPr id="3" name="Untertitel 2"/>
          <p:cNvSpPr>
            <a:spLocks noGrp="1"/>
          </p:cNvSpPr>
          <p:nvPr>
            <p:ph type="subTitle" idx="1" hasCustomPrompt="1"/>
          </p:nvPr>
        </p:nvSpPr>
        <p:spPr bwMode="gray">
          <a:xfrm>
            <a:off x="350999" y="7517439"/>
            <a:ext cx="3780000" cy="1716000"/>
          </a:xfrm>
          <a:prstGeom prst="rect">
            <a:avLst/>
          </a:prstGeom>
        </p:spPr>
        <p:txBody>
          <a:bodyPr lIns="20976" tIns="10488" rIns="20976" bIns="10488">
            <a:noAutofit/>
          </a:bodyPr>
          <a:lstStyle>
            <a:lvl1pPr marL="0" indent="0" algn="l">
              <a:lnSpc>
                <a:spcPct val="100000"/>
              </a:lnSpc>
              <a:spcAft>
                <a:spcPts val="0"/>
              </a:spcAft>
              <a:buNone/>
              <a:defRPr sz="1600">
                <a:solidFill>
                  <a:schemeClr val="bg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0"/>
            <a:r>
              <a:rPr lang="de-DE" dirty="0" smtClean="0"/>
              <a:t>Zusatztext zur Präsentation 15 pt</a:t>
            </a:r>
          </a:p>
          <a:p>
            <a:pPr lvl="0"/>
            <a:r>
              <a:rPr lang="de-DE" dirty="0" smtClean="0"/>
              <a:t>Referent, Abteilung, Ort, Datum</a:t>
            </a:r>
          </a:p>
        </p:txBody>
      </p:sp>
      <p:sp>
        <p:nvSpPr>
          <p:cNvPr id="10" name="Bildplatzhalter 9"/>
          <p:cNvSpPr>
            <a:spLocks noGrp="1"/>
          </p:cNvSpPr>
          <p:nvPr>
            <p:ph type="pic" sz="quarter" idx="13"/>
          </p:nvPr>
        </p:nvSpPr>
        <p:spPr bwMode="gray">
          <a:xfrm>
            <a:off x="0" y="0"/>
            <a:ext cx="6858000" cy="4940000"/>
          </a:xfrm>
          <a:prstGeom prst="rect">
            <a:avLst/>
          </a:prstGeom>
        </p:spPr>
        <p:txBody>
          <a:bodyPr lIns="20976" tIns="10488" rIns="20976" bIns="10488" anchor="ctr"/>
          <a:lstStyle>
            <a:lvl1pPr algn="ctr">
              <a:defRPr>
                <a:solidFill>
                  <a:schemeClr val="bg1"/>
                </a:solidFill>
              </a:defRPr>
            </a:lvl1pPr>
          </a:lstStyle>
          <a:p>
            <a:r>
              <a:rPr lang="de-DE" smtClean="0"/>
              <a:t>Bild durch Klicken auf Symbol hinzufügen</a:t>
            </a:r>
            <a:endParaRPr lang="de-DE" dirty="0"/>
          </a:p>
        </p:txBody>
      </p:sp>
      <p:sp>
        <p:nvSpPr>
          <p:cNvPr id="6" name="Textplatzhalter 5"/>
          <p:cNvSpPr>
            <a:spLocks noGrp="1"/>
          </p:cNvSpPr>
          <p:nvPr>
            <p:ph type="body" sz="quarter" idx="20" hasCustomPrompt="1"/>
          </p:nvPr>
        </p:nvSpPr>
        <p:spPr bwMode="gray">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8" name="Textplatzhalter 5"/>
          <p:cNvSpPr>
            <a:spLocks noGrp="1"/>
          </p:cNvSpPr>
          <p:nvPr>
            <p:ph type="body" sz="quarter" idx="21" hasCustomPrompt="1"/>
          </p:nvPr>
        </p:nvSpPr>
        <p:spPr bwMode="gray">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409689334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sseite mit zwei Zeilen Headline auch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3" name="Inhaltsplatzhalter 2"/>
          <p:cNvSpPr>
            <a:spLocks noGrp="1"/>
          </p:cNvSpPr>
          <p:nvPr>
            <p:ph idx="1" hasCustomPrompt="1"/>
          </p:nvPr>
        </p:nvSpPr>
        <p:spPr>
          <a:xfrm>
            <a:off x="297000" y="2055364"/>
            <a:ext cx="6264000" cy="7183358"/>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Datumsplatzhalter 6"/>
          <p:cNvSpPr>
            <a:spLocks noGrp="1"/>
          </p:cNvSpPr>
          <p:nvPr>
            <p:ph type="dt" sz="half" idx="15"/>
          </p:nvPr>
        </p:nvSpPr>
        <p:spPr>
          <a:xfrm>
            <a:off x="4077072" y="9464000"/>
            <a:ext cx="574086" cy="442000"/>
          </a:xfrm>
          <a:prstGeom prst="rect">
            <a:avLst/>
          </a:prstGeom>
        </p:spPr>
        <p:txBody>
          <a:bodyPr lIns="20976" tIns="10488" rIns="20976" bIns="10488"/>
          <a:lstStyle/>
          <a:p>
            <a:fld id="{00185733-821A-44EB-BCE3-F01C71DE7402}" type="datetime1">
              <a:rPr lang="de-DE" smtClean="0">
                <a:solidFill>
                  <a:prstClr val="black"/>
                </a:solidFill>
              </a:rPr>
              <a:pPr/>
              <a:t>24.01.2018</a:t>
            </a:fld>
            <a:endParaRPr lang="de-DE" dirty="0">
              <a:solidFill>
                <a:prstClr val="black"/>
              </a:solidFill>
            </a:endParaRPr>
          </a:p>
        </p:txBody>
      </p:sp>
      <p:sp>
        <p:nvSpPr>
          <p:cNvPr id="9" name="Fußzeilenplatzhalter 8"/>
          <p:cNvSpPr>
            <a:spLocks noGrp="1"/>
          </p:cNvSpPr>
          <p:nvPr>
            <p:ph type="ftr" sz="quarter" idx="16"/>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1" name="Foliennummernplatzhalter 10"/>
          <p:cNvSpPr>
            <a:spLocks noGrp="1"/>
          </p:cNvSpPr>
          <p:nvPr>
            <p:ph type="sldNum" sz="quarter" idx="17"/>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5"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3"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4"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8547596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enseite mit Titel &amp; Bild im Inhalts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7" name="Datumsplatzhalter 6"/>
          <p:cNvSpPr>
            <a:spLocks noGrp="1"/>
          </p:cNvSpPr>
          <p:nvPr>
            <p:ph type="dt" sz="half" idx="15"/>
          </p:nvPr>
        </p:nvSpPr>
        <p:spPr>
          <a:xfrm>
            <a:off x="4077072" y="9464000"/>
            <a:ext cx="574086" cy="442000"/>
          </a:xfrm>
          <a:prstGeom prst="rect">
            <a:avLst/>
          </a:prstGeom>
        </p:spPr>
        <p:txBody>
          <a:bodyPr lIns="20976" tIns="10488" rIns="20976" bIns="10488"/>
          <a:lstStyle/>
          <a:p>
            <a:fld id="{F22F4377-6888-4B2C-9524-85ADDF5DA0D4}" type="datetime1">
              <a:rPr lang="de-DE" smtClean="0">
                <a:solidFill>
                  <a:prstClr val="black"/>
                </a:solidFill>
              </a:rPr>
              <a:pPr/>
              <a:t>24.01.2018</a:t>
            </a:fld>
            <a:endParaRPr lang="de-DE" dirty="0">
              <a:solidFill>
                <a:prstClr val="black"/>
              </a:solidFill>
            </a:endParaRPr>
          </a:p>
        </p:txBody>
      </p:sp>
      <p:sp>
        <p:nvSpPr>
          <p:cNvPr id="9" name="Fußzeilenplatzhalter 8"/>
          <p:cNvSpPr>
            <a:spLocks noGrp="1"/>
          </p:cNvSpPr>
          <p:nvPr>
            <p:ph type="ftr" sz="quarter" idx="16"/>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1" name="Foliennummernplatzhalter 10"/>
          <p:cNvSpPr>
            <a:spLocks noGrp="1"/>
          </p:cNvSpPr>
          <p:nvPr>
            <p:ph type="sldNum" sz="quarter" idx="17"/>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2" name="Bildplatzhalter 8"/>
          <p:cNvSpPr>
            <a:spLocks noGrp="1"/>
          </p:cNvSpPr>
          <p:nvPr>
            <p:ph type="pic" sz="quarter" idx="19"/>
          </p:nvPr>
        </p:nvSpPr>
        <p:spPr>
          <a:xfrm>
            <a:off x="296466" y="2152800"/>
            <a:ext cx="6264000" cy="7085921"/>
          </a:xfrm>
          <a:prstGeom prst="rect">
            <a:avLst/>
          </a:prstGeom>
        </p:spPr>
        <p:txBody>
          <a:bodyPr lIns="20976" tIns="10488" rIns="20976" bIns="10488"/>
          <a:lstStyle/>
          <a:p>
            <a:r>
              <a:rPr lang="de-DE" smtClean="0"/>
              <a:t>Bild durch Klicken auf Symbol hinzufügen</a:t>
            </a:r>
            <a:endParaRPr lang="de-DE" dirty="0"/>
          </a:p>
        </p:txBody>
      </p:sp>
      <p:sp>
        <p:nvSpPr>
          <p:cNvPr id="10" name="Textplatzhalter 4"/>
          <p:cNvSpPr>
            <a:spLocks noGrp="1"/>
          </p:cNvSpPr>
          <p:nvPr>
            <p:ph type="body" sz="quarter" idx="20"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4" name="Textplatzhalter 5"/>
          <p:cNvSpPr>
            <a:spLocks noGrp="1"/>
          </p:cNvSpPr>
          <p:nvPr>
            <p:ph type="body" sz="quarter" idx="21"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5"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382924416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altsseite Bildunt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B620FE74-4A1D-43C8-8BB5-407852ABC496}" type="datetime1">
              <a:rPr lang="de-DE" smtClean="0">
                <a:solidFill>
                  <a:prstClr val="black"/>
                </a:solidFill>
              </a:rPr>
              <a:pPr/>
              <a:t>24.01.2018</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9" name="Bildplatzhalter 8"/>
          <p:cNvSpPr>
            <a:spLocks noGrp="1"/>
          </p:cNvSpPr>
          <p:nvPr>
            <p:ph type="pic" sz="quarter" idx="15"/>
          </p:nvPr>
        </p:nvSpPr>
        <p:spPr>
          <a:xfrm>
            <a:off x="296466" y="2152800"/>
            <a:ext cx="6264000" cy="6440604"/>
          </a:xfrm>
          <a:prstGeom prst="rect">
            <a:avLst/>
          </a:prstGeom>
        </p:spPr>
        <p:txBody>
          <a:bodyPr lIns="20976" tIns="10488" rIns="20976" bIns="10488"/>
          <a:lstStyle/>
          <a:p>
            <a:r>
              <a:rPr lang="de-DE" smtClean="0"/>
              <a:t>Bild durch Klicken auf Symbol hinzufügen</a:t>
            </a:r>
            <a:endParaRPr lang="de-DE" dirty="0"/>
          </a:p>
        </p:txBody>
      </p:sp>
      <p:sp>
        <p:nvSpPr>
          <p:cNvPr id="11" name="Textplatzhalter 10"/>
          <p:cNvSpPr>
            <a:spLocks noGrp="1"/>
          </p:cNvSpPr>
          <p:nvPr>
            <p:ph type="body" sz="quarter" idx="16" hasCustomPrompt="1"/>
          </p:nvPr>
        </p:nvSpPr>
        <p:spPr>
          <a:xfrm>
            <a:off x="296466" y="8822392"/>
            <a:ext cx="6265069" cy="416046"/>
          </a:xfrm>
          <a:prstGeom prst="rect">
            <a:avLst/>
          </a:prstGeom>
        </p:spPr>
        <p:txBody>
          <a:bodyPr lIns="20976" tIns="0" rIns="20976" bIns="10488">
            <a:normAutofit/>
          </a:bodyPr>
          <a:lstStyle>
            <a:lvl1pPr marL="0" indent="0">
              <a:lnSpc>
                <a:spcPct val="100000"/>
              </a:lnSpc>
              <a:spcAft>
                <a:spcPts val="0"/>
              </a:spcAft>
              <a:buFont typeface="Arial" pitchFamily="34" charset="0"/>
              <a:buNone/>
              <a:defRPr sz="900"/>
            </a:lvl1pPr>
            <a:lvl2pPr marL="0" indent="0">
              <a:lnSpc>
                <a:spcPct val="100000"/>
              </a:lnSpc>
              <a:spcAft>
                <a:spcPts val="0"/>
              </a:spcAft>
              <a:buNone/>
              <a:defRPr sz="900"/>
            </a:lvl2pPr>
            <a:lvl3pPr marL="0" indent="0">
              <a:lnSpc>
                <a:spcPct val="100000"/>
              </a:lnSpc>
              <a:spcAft>
                <a:spcPts val="0"/>
              </a:spcAft>
              <a:buNone/>
              <a:defRPr sz="900"/>
            </a:lvl3pPr>
            <a:lvl4pPr marL="0" indent="0">
              <a:lnSpc>
                <a:spcPct val="100000"/>
              </a:lnSpc>
              <a:spcAft>
                <a:spcPts val="0"/>
              </a:spcAft>
              <a:buNone/>
              <a:defRPr sz="900"/>
            </a:lvl4pPr>
            <a:lvl5pPr marL="0" indent="0">
              <a:lnSpc>
                <a:spcPct val="100000"/>
              </a:lnSpc>
              <a:spcAft>
                <a:spcPts val="0"/>
              </a:spcAft>
              <a:buNone/>
              <a:defRPr sz="900"/>
            </a:lvl5pPr>
            <a:lvl6pPr marL="0" indent="0">
              <a:lnSpc>
                <a:spcPct val="100000"/>
              </a:lnSpc>
              <a:spcAft>
                <a:spcPts val="0"/>
              </a:spcAft>
              <a:buNone/>
              <a:defRPr sz="900"/>
            </a:lvl6pPr>
            <a:lvl7pPr marL="0" indent="0">
              <a:lnSpc>
                <a:spcPct val="100000"/>
              </a:lnSpc>
              <a:spcAft>
                <a:spcPts val="0"/>
              </a:spcAft>
              <a:buNone/>
              <a:defRPr sz="900"/>
            </a:lvl7pPr>
            <a:lvl8pPr marL="0" indent="0">
              <a:lnSpc>
                <a:spcPct val="100000"/>
              </a:lnSpc>
              <a:spcAft>
                <a:spcPts val="0"/>
              </a:spcAft>
              <a:buNone/>
              <a:defRPr sz="900"/>
            </a:lvl8pPr>
            <a:lvl9pPr marL="0" indent="0">
              <a:lnSpc>
                <a:spcPct val="100000"/>
              </a:lnSpc>
              <a:spcAft>
                <a:spcPts val="0"/>
              </a:spcAft>
              <a:buNone/>
              <a:defRPr sz="900"/>
            </a:lvl9pPr>
          </a:lstStyle>
          <a:p>
            <a:pPr lvl="0"/>
            <a:r>
              <a:rPr lang="de-DE" dirty="0" smtClean="0"/>
              <a:t>Bildunterschriften werden in CorpoS 9 pt gesetzt. Bildunterschriften werden unterhalb des Bildes mit einem Abstand von 0,4 cm platziert.</a:t>
            </a:r>
          </a:p>
        </p:txBody>
      </p:sp>
      <p:sp>
        <p:nvSpPr>
          <p:cNvPr id="10"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2"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4"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380136290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haltsseite mit Titel &amp; zwei Bildern im Text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3" name="Inhaltsplatzhalter 2"/>
          <p:cNvSpPr>
            <a:spLocks noGrp="1"/>
          </p:cNvSpPr>
          <p:nvPr>
            <p:ph idx="1" hasCustomPrompt="1"/>
          </p:nvPr>
        </p:nvSpPr>
        <p:spPr>
          <a:xfrm>
            <a:off x="297000" y="5473058"/>
            <a:ext cx="6264000" cy="3759600"/>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9" name="Bildplatzhalter 8"/>
          <p:cNvSpPr>
            <a:spLocks noGrp="1"/>
          </p:cNvSpPr>
          <p:nvPr>
            <p:ph type="pic" sz="quarter" idx="15"/>
          </p:nvPr>
        </p:nvSpPr>
        <p:spPr>
          <a:xfrm>
            <a:off x="296466" y="2152800"/>
            <a:ext cx="3105000" cy="312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11" name="Bildplatzhalter 8"/>
          <p:cNvSpPr>
            <a:spLocks noGrp="1"/>
          </p:cNvSpPr>
          <p:nvPr>
            <p:ph type="pic" sz="quarter" idx="16"/>
          </p:nvPr>
        </p:nvSpPr>
        <p:spPr>
          <a:xfrm>
            <a:off x="3456348" y="2152800"/>
            <a:ext cx="3105000" cy="312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7" name="Datumsplatzhalter 6"/>
          <p:cNvSpPr>
            <a:spLocks noGrp="1"/>
          </p:cNvSpPr>
          <p:nvPr>
            <p:ph type="dt" sz="half" idx="17"/>
          </p:nvPr>
        </p:nvSpPr>
        <p:spPr>
          <a:xfrm>
            <a:off x="4077072" y="9464000"/>
            <a:ext cx="574086" cy="442000"/>
          </a:xfrm>
          <a:prstGeom prst="rect">
            <a:avLst/>
          </a:prstGeom>
        </p:spPr>
        <p:txBody>
          <a:bodyPr lIns="20976" tIns="10488" rIns="20976" bIns="10488"/>
          <a:lstStyle/>
          <a:p>
            <a:fld id="{961644BB-22A8-4F7D-B0FB-16D3789083B1}" type="datetime1">
              <a:rPr lang="de-DE" smtClean="0">
                <a:solidFill>
                  <a:prstClr val="black"/>
                </a:solidFill>
              </a:rPr>
              <a:pPr/>
              <a:t>24.01.2018</a:t>
            </a:fld>
            <a:endParaRPr lang="de-DE" dirty="0">
              <a:solidFill>
                <a:prstClr val="black"/>
              </a:solidFill>
            </a:endParaRPr>
          </a:p>
        </p:txBody>
      </p:sp>
      <p:sp>
        <p:nvSpPr>
          <p:cNvPr id="12" name="Fußzeilenplatzhalter 11"/>
          <p:cNvSpPr>
            <a:spLocks noGrp="1"/>
          </p:cNvSpPr>
          <p:nvPr>
            <p:ph type="ftr" sz="quarter" idx="18"/>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3" name="Foliennummernplatzhalter 12"/>
          <p:cNvSpPr>
            <a:spLocks noGrp="1"/>
          </p:cNvSpPr>
          <p:nvPr>
            <p:ph type="sldNum" sz="quarter" idx="19"/>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4" name="Textplatzhalter 4"/>
          <p:cNvSpPr>
            <a:spLocks noGrp="1"/>
          </p:cNvSpPr>
          <p:nvPr>
            <p:ph type="body" sz="quarter" idx="21" hasCustomPrompt="1"/>
          </p:nvPr>
        </p:nvSpPr>
        <p:spPr>
          <a:xfrm>
            <a:off x="297000" y="208000"/>
            <a:ext cx="3942000" cy="312000"/>
          </a:xfrm>
          <a:prstGeom prst="rect">
            <a:avLst/>
          </a:prstGeom>
        </p:spPr>
        <p:txBody>
          <a:bodyPr lIns="20976" tIns="10488" rIns="20976" bIns="10488">
            <a:norm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6"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7"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35339942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altsseite mit Titel &amp; linksbündiges Bild im Text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pt über zwei Zeilen für eine Inhaltsseite</a:t>
            </a:r>
            <a:endParaRPr lang="de-DE" dirty="0"/>
          </a:p>
        </p:txBody>
      </p:sp>
      <p:sp>
        <p:nvSpPr>
          <p:cNvPr id="3" name="Inhaltsplatzhalter 2"/>
          <p:cNvSpPr>
            <a:spLocks noGrp="1"/>
          </p:cNvSpPr>
          <p:nvPr>
            <p:ph idx="1" hasCustomPrompt="1"/>
          </p:nvPr>
        </p:nvSpPr>
        <p:spPr>
          <a:xfrm>
            <a:off x="3483000" y="2144688"/>
            <a:ext cx="3078000" cy="7087600"/>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DBBC4D96-6B2E-4142-BBDC-EE3A1C3479E9}" type="datetime1">
              <a:rPr lang="de-DE" smtClean="0">
                <a:solidFill>
                  <a:prstClr val="black"/>
                </a:solidFill>
              </a:rPr>
              <a:pPr/>
              <a:t>24.01.2018</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9" name="Bildplatzhalter 8"/>
          <p:cNvSpPr>
            <a:spLocks noGrp="1"/>
          </p:cNvSpPr>
          <p:nvPr>
            <p:ph type="pic" sz="quarter" idx="15"/>
          </p:nvPr>
        </p:nvSpPr>
        <p:spPr>
          <a:xfrm>
            <a:off x="296466" y="2152800"/>
            <a:ext cx="3078000" cy="7077200"/>
          </a:xfrm>
          <a:prstGeom prst="rect">
            <a:avLst/>
          </a:prstGeom>
        </p:spPr>
        <p:txBody>
          <a:bodyPr lIns="20976" tIns="10488" rIns="20976" bIns="10488"/>
          <a:lstStyle/>
          <a:p>
            <a:r>
              <a:rPr lang="de-DE" smtClean="0"/>
              <a:t>Bild durch Klicken auf Symbol hinzufügen</a:t>
            </a:r>
            <a:endParaRPr lang="de-DE" dirty="0"/>
          </a:p>
        </p:txBody>
      </p:sp>
      <p:sp>
        <p:nvSpPr>
          <p:cNvPr id="11"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rm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2"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3"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3604696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seite mit zwei Zeilen Headline auch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3" name="Inhaltsplatzhalter 2"/>
          <p:cNvSpPr>
            <a:spLocks noGrp="1"/>
          </p:cNvSpPr>
          <p:nvPr>
            <p:ph idx="1" hasCustomPrompt="1"/>
          </p:nvPr>
        </p:nvSpPr>
        <p:spPr>
          <a:xfrm>
            <a:off x="297000" y="2055364"/>
            <a:ext cx="6264000" cy="7183358"/>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Datumsplatzhalter 6"/>
          <p:cNvSpPr>
            <a:spLocks noGrp="1"/>
          </p:cNvSpPr>
          <p:nvPr>
            <p:ph type="dt" sz="half" idx="15"/>
          </p:nvPr>
        </p:nvSpPr>
        <p:spPr>
          <a:xfrm>
            <a:off x="4077072" y="9464000"/>
            <a:ext cx="574086" cy="442000"/>
          </a:xfrm>
          <a:prstGeom prst="rect">
            <a:avLst/>
          </a:prstGeom>
        </p:spPr>
        <p:txBody>
          <a:bodyPr lIns="20976" tIns="10488" rIns="20976" bIns="10488"/>
          <a:lstStyle/>
          <a:p>
            <a:fld id="{00185733-821A-44EB-BCE3-F01C71DE7402}" type="datetime1">
              <a:rPr lang="de-DE" smtClean="0">
                <a:solidFill>
                  <a:prstClr val="black"/>
                </a:solidFill>
              </a:rPr>
              <a:pPr/>
              <a:t>24.01.2018</a:t>
            </a:fld>
            <a:endParaRPr lang="de-DE" dirty="0">
              <a:solidFill>
                <a:prstClr val="black"/>
              </a:solidFill>
            </a:endParaRPr>
          </a:p>
        </p:txBody>
      </p:sp>
      <p:sp>
        <p:nvSpPr>
          <p:cNvPr id="9" name="Fußzeilenplatzhalter 8"/>
          <p:cNvSpPr>
            <a:spLocks noGrp="1"/>
          </p:cNvSpPr>
          <p:nvPr>
            <p:ph type="ftr" sz="quarter" idx="16"/>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1" name="Foliennummernplatzhalter 10"/>
          <p:cNvSpPr>
            <a:spLocks noGrp="1"/>
          </p:cNvSpPr>
          <p:nvPr>
            <p:ph type="sldNum" sz="quarter" idx="17"/>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5"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3"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4"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38465023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altsseite mit Bild im Satzspiegel">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CC9BB2A2-9C52-4808-B16A-0B07F3FBAA72}" type="datetime1">
              <a:rPr lang="de-DE" smtClean="0">
                <a:solidFill>
                  <a:prstClr val="black"/>
                </a:solidFill>
              </a:rPr>
              <a:pPr/>
              <a:t>24.01.2018</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1" name="Bildplatzhalter 10"/>
          <p:cNvSpPr>
            <a:spLocks noGrp="1"/>
          </p:cNvSpPr>
          <p:nvPr>
            <p:ph type="pic" sz="quarter" idx="15"/>
          </p:nvPr>
        </p:nvSpPr>
        <p:spPr>
          <a:xfrm>
            <a:off x="297000" y="545999"/>
            <a:ext cx="6264000" cy="8684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9"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2"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97987325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apiteltrenner Tex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6466" y="535600"/>
            <a:ext cx="6264000" cy="1820000"/>
          </a:xfrm>
          <a:prstGeom prst="rect">
            <a:avLst/>
          </a:prstGeom>
        </p:spPr>
        <p:txBody>
          <a:bodyPr lIns="20976" tIns="10488" rIns="20976" bIns="10488"/>
          <a:lstStyle>
            <a:lvl1pPr>
              <a:lnSpc>
                <a:spcPts val="5236"/>
              </a:lnSpc>
              <a:defRPr sz="4700"/>
            </a:lvl1pPr>
          </a:lstStyle>
          <a:p>
            <a:r>
              <a:rPr lang="de-DE" dirty="0" smtClean="0"/>
              <a:t>Kapitelüberschrift 45 pt über zwei Zeilen.</a:t>
            </a:r>
            <a:endParaRPr lang="de-DE" dirty="0"/>
          </a:p>
        </p:txBody>
      </p:sp>
      <p:sp>
        <p:nvSpPr>
          <p:cNvPr id="3" name="Untertitel 2"/>
          <p:cNvSpPr>
            <a:spLocks noGrp="1"/>
          </p:cNvSpPr>
          <p:nvPr>
            <p:ph type="subTitle" idx="1" hasCustomPrompt="1"/>
          </p:nvPr>
        </p:nvSpPr>
        <p:spPr>
          <a:xfrm>
            <a:off x="297000" y="2797600"/>
            <a:ext cx="6264000" cy="4877600"/>
          </a:xfrm>
          <a:prstGeom prst="rect">
            <a:avLst/>
          </a:prstGeom>
        </p:spPr>
        <p:txBody>
          <a:bodyPr lIns="20976" tIns="10488" rIns="20976" bIns="10488">
            <a:noAutofit/>
          </a:bodyPr>
          <a:lstStyle>
            <a:lvl1pPr marL="0" indent="0" algn="l">
              <a:lnSpc>
                <a:spcPct val="100000"/>
              </a:lnSpc>
              <a:spcAft>
                <a:spcPts val="0"/>
              </a:spcAft>
              <a:buNone/>
              <a:defRPr sz="1600">
                <a:solidFill>
                  <a:schemeClr val="tx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6"/>
            <a:r>
              <a:rPr lang="de-DE" dirty="0" smtClean="0"/>
              <a:t>Zusatztext zur Kapitelüberschrift 15pt</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EF5829A-2217-40D8-8EDE-E89510EC7DC7}" type="datetime1">
              <a:rPr lang="de-DE" smtClean="0">
                <a:solidFill>
                  <a:prstClr val="black"/>
                </a:solidFill>
              </a:rPr>
              <a:pPr/>
              <a:t>24.01.2018</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0"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41580119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apiteltrenner Text &amp; Bild">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7000" y="5257200"/>
            <a:ext cx="6264000" cy="1820000"/>
          </a:xfrm>
          <a:prstGeom prst="rect">
            <a:avLst/>
          </a:prstGeom>
        </p:spPr>
        <p:txBody>
          <a:bodyPr lIns="20976" tIns="10488" rIns="20976" bIns="10488"/>
          <a:lstStyle>
            <a:lvl1pPr>
              <a:lnSpc>
                <a:spcPts val="5236"/>
              </a:lnSpc>
              <a:defRPr sz="4700"/>
            </a:lvl1pPr>
          </a:lstStyle>
          <a:p>
            <a:r>
              <a:rPr lang="de-DE" dirty="0" smtClean="0"/>
              <a:t>Kapitelüberschrift 45 pt über zwei Zeilen.</a:t>
            </a:r>
            <a:endParaRPr lang="de-DE" dirty="0"/>
          </a:p>
        </p:txBody>
      </p:sp>
      <p:sp>
        <p:nvSpPr>
          <p:cNvPr id="3" name="Untertitel 2"/>
          <p:cNvSpPr>
            <a:spLocks noGrp="1"/>
          </p:cNvSpPr>
          <p:nvPr>
            <p:ph type="subTitle" idx="1" hasCustomPrompt="1"/>
          </p:nvPr>
        </p:nvSpPr>
        <p:spPr>
          <a:xfrm>
            <a:off x="297000" y="7519200"/>
            <a:ext cx="6264000" cy="1716000"/>
          </a:xfrm>
          <a:prstGeom prst="rect">
            <a:avLst/>
          </a:prstGeom>
        </p:spPr>
        <p:txBody>
          <a:bodyPr lIns="20976" tIns="10488" rIns="20976" bIns="10488">
            <a:noAutofit/>
          </a:bodyPr>
          <a:lstStyle>
            <a:lvl1pPr marL="0" indent="0" algn="l">
              <a:lnSpc>
                <a:spcPct val="100000"/>
              </a:lnSpc>
              <a:spcAft>
                <a:spcPts val="0"/>
              </a:spcAft>
              <a:buNone/>
              <a:defRPr sz="1600">
                <a:solidFill>
                  <a:schemeClr val="tx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0"/>
            <a:r>
              <a:rPr lang="de-DE" dirty="0" smtClean="0"/>
              <a:t>Zusatztext zur Kapitelüberschrift 15pt</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17057AB2-F8BE-448C-9FD6-3EBC8EA9818C}" type="datetime1">
              <a:rPr lang="de-DE" smtClean="0">
                <a:solidFill>
                  <a:prstClr val="black"/>
                </a:solidFill>
              </a:rPr>
              <a:pPr/>
              <a:t>24.01.2018</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0" name="Bildplatzhalter 9"/>
          <p:cNvSpPr>
            <a:spLocks noGrp="1"/>
          </p:cNvSpPr>
          <p:nvPr>
            <p:ph type="pic" sz="quarter" idx="13"/>
          </p:nvPr>
        </p:nvSpPr>
        <p:spPr>
          <a:xfrm>
            <a:off x="0" y="0"/>
            <a:ext cx="6858000" cy="494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9"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392419808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elle mit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pt über zwei Zeilen für eine Inhaltsseite</a:t>
            </a:r>
            <a:endParaRPr lang="de-DE" dirty="0"/>
          </a:p>
        </p:txBody>
      </p:sp>
      <p:sp>
        <p:nvSpPr>
          <p:cNvPr id="3" name="Inhaltsplatzhalter 2"/>
          <p:cNvSpPr>
            <a:spLocks noGrp="1"/>
          </p:cNvSpPr>
          <p:nvPr>
            <p:ph idx="1"/>
          </p:nvPr>
        </p:nvSpPr>
        <p:spPr>
          <a:xfrm>
            <a:off x="297000" y="2152799"/>
            <a:ext cx="6264000" cy="520000"/>
          </a:xfrm>
          <a:prstGeom prst="rect">
            <a:avLst/>
          </a:prstGeom>
        </p:spPr>
        <p:txBody>
          <a:bodyPr lIns="20976" tIns="10488" rIns="20976" bIns="10488">
            <a:normAutofit/>
          </a:bodyPr>
          <a:lstStyle>
            <a:lvl1pPr marL="0" indent="0">
              <a:buFont typeface="Arial" pitchFamily="34" charset="0"/>
              <a:buNone/>
              <a:defRPr sz="1600" b="1"/>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de-DE" smtClean="0"/>
              <a:t>Textmasterformat bearbeiten</a:t>
            </a:r>
          </a:p>
        </p:txBody>
      </p:sp>
      <p:sp>
        <p:nvSpPr>
          <p:cNvPr id="12" name="Inhaltsplatzhalter 2"/>
          <p:cNvSpPr>
            <a:spLocks noGrp="1"/>
          </p:cNvSpPr>
          <p:nvPr>
            <p:ph idx="18"/>
          </p:nvPr>
        </p:nvSpPr>
        <p:spPr>
          <a:xfrm>
            <a:off x="296652" y="3119999"/>
            <a:ext cx="6264000" cy="5496400"/>
          </a:xfrm>
          <a:prstGeom prst="rect">
            <a:avLst/>
          </a:prstGeom>
        </p:spPr>
        <p:txBody>
          <a:bodyPr lIns="20976" tIns="10488" rIns="20976" bIns="10488">
            <a:normAutofit/>
          </a:bodyPr>
          <a:lstStyle>
            <a:lvl1pPr marL="0" indent="0">
              <a:buFont typeface="Arial" pitchFamily="34" charset="0"/>
              <a:buNone/>
              <a:defRPr sz="1600" b="1"/>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de-DE" smtClean="0"/>
              <a:t>Textmasterformat bearbeiten</a:t>
            </a:r>
          </a:p>
        </p:txBody>
      </p:sp>
      <p:sp>
        <p:nvSpPr>
          <p:cNvPr id="10" name="Textplatzhalter 4"/>
          <p:cNvSpPr>
            <a:spLocks noGrp="1"/>
          </p:cNvSpPr>
          <p:nvPr>
            <p:ph type="body" sz="quarter" idx="20"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5"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3" name="Textplatzhalter 10"/>
          <p:cNvSpPr>
            <a:spLocks noGrp="1"/>
          </p:cNvSpPr>
          <p:nvPr>
            <p:ph type="body" sz="quarter" idx="23" hasCustomPrompt="1"/>
          </p:nvPr>
        </p:nvSpPr>
        <p:spPr>
          <a:xfrm>
            <a:off x="296466" y="8822392"/>
            <a:ext cx="6265069" cy="416046"/>
          </a:xfrm>
          <a:prstGeom prst="rect">
            <a:avLst/>
          </a:prstGeom>
        </p:spPr>
        <p:txBody>
          <a:bodyPr lIns="20976" tIns="0" rIns="20976" bIns="10488">
            <a:normAutofit/>
          </a:bodyPr>
          <a:lstStyle>
            <a:lvl1pPr marL="0" indent="0">
              <a:lnSpc>
                <a:spcPct val="100000"/>
              </a:lnSpc>
              <a:spcAft>
                <a:spcPts val="0"/>
              </a:spcAft>
              <a:buFont typeface="Arial" pitchFamily="34" charset="0"/>
              <a:buNone/>
              <a:defRPr sz="900"/>
            </a:lvl1pPr>
            <a:lvl2pPr marL="0" indent="0">
              <a:lnSpc>
                <a:spcPct val="100000"/>
              </a:lnSpc>
              <a:spcAft>
                <a:spcPts val="0"/>
              </a:spcAft>
              <a:buNone/>
              <a:defRPr sz="900"/>
            </a:lvl2pPr>
            <a:lvl3pPr marL="0" indent="0">
              <a:lnSpc>
                <a:spcPct val="100000"/>
              </a:lnSpc>
              <a:spcAft>
                <a:spcPts val="0"/>
              </a:spcAft>
              <a:buNone/>
              <a:defRPr sz="900"/>
            </a:lvl3pPr>
            <a:lvl4pPr marL="0" indent="0">
              <a:lnSpc>
                <a:spcPct val="100000"/>
              </a:lnSpc>
              <a:spcAft>
                <a:spcPts val="0"/>
              </a:spcAft>
              <a:buNone/>
              <a:defRPr sz="900"/>
            </a:lvl4pPr>
            <a:lvl5pPr marL="0" indent="0">
              <a:lnSpc>
                <a:spcPct val="100000"/>
              </a:lnSpc>
              <a:spcAft>
                <a:spcPts val="0"/>
              </a:spcAft>
              <a:buNone/>
              <a:defRPr sz="900"/>
            </a:lvl5pPr>
            <a:lvl6pPr marL="0" indent="0">
              <a:lnSpc>
                <a:spcPct val="100000"/>
              </a:lnSpc>
              <a:spcAft>
                <a:spcPts val="0"/>
              </a:spcAft>
              <a:buNone/>
              <a:defRPr sz="900"/>
            </a:lvl6pPr>
            <a:lvl7pPr marL="0" indent="0">
              <a:lnSpc>
                <a:spcPct val="100000"/>
              </a:lnSpc>
              <a:spcAft>
                <a:spcPts val="0"/>
              </a:spcAft>
              <a:buNone/>
              <a:defRPr sz="900"/>
            </a:lvl7pPr>
            <a:lvl8pPr marL="0" indent="0">
              <a:lnSpc>
                <a:spcPct val="100000"/>
              </a:lnSpc>
              <a:spcAft>
                <a:spcPts val="0"/>
              </a:spcAft>
              <a:buNone/>
              <a:defRPr sz="900"/>
            </a:lvl8pPr>
            <a:lvl9pPr marL="0" indent="0">
              <a:lnSpc>
                <a:spcPct val="100000"/>
              </a:lnSpc>
              <a:spcAft>
                <a:spcPts val="0"/>
              </a:spcAft>
              <a:buNone/>
              <a:defRPr sz="900"/>
            </a:lvl9pPr>
          </a:lstStyle>
          <a:p>
            <a:pPr lvl="0"/>
            <a:r>
              <a:rPr lang="de-DE" dirty="0" smtClean="0"/>
              <a:t>Tabellenunterschriften werden in </a:t>
            </a:r>
            <a:r>
              <a:rPr lang="de-DE" dirty="0" err="1" smtClean="0"/>
              <a:t>CorpoS</a:t>
            </a:r>
            <a:r>
              <a:rPr lang="de-DE" dirty="0" smtClean="0"/>
              <a:t> 9 </a:t>
            </a:r>
            <a:r>
              <a:rPr lang="de-DE" dirty="0" err="1" smtClean="0"/>
              <a:t>pt</a:t>
            </a:r>
            <a:r>
              <a:rPr lang="de-DE" dirty="0" smtClean="0"/>
              <a:t> gesetzt. Tabellenunterschriften werden unterhalb der Tabelle mit einem Abstand von 0,4 cm platziert.</a:t>
            </a:r>
          </a:p>
        </p:txBody>
      </p:sp>
    </p:spTree>
    <p:extLst>
      <p:ext uri="{BB962C8B-B14F-4D97-AF65-F5344CB8AC3E}">
        <p14:creationId xmlns:p14="http://schemas.microsoft.com/office/powerpoint/2010/main" val="9277712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297000" y="531832"/>
            <a:ext cx="6264000" cy="1300000"/>
          </a:xfrm>
          <a:prstGeom prst="rect">
            <a:avLst/>
          </a:prstGeom>
        </p:spPr>
        <p:txBody>
          <a:bodyPr lIns="20976" tIns="10488" rIns="20976" bIns="10488"/>
          <a:lstStyle/>
          <a:p>
            <a:r>
              <a:rPr lang="de-DE" smtClean="0"/>
              <a:t>Titelmasterformat durch Klicken bearbeiten</a:t>
            </a:r>
            <a:endParaRPr lang="de-DE" dirty="0"/>
          </a:p>
        </p:txBody>
      </p:sp>
      <p:sp>
        <p:nvSpPr>
          <p:cNvPr id="5" name="Foliennummernplatzhalter 4"/>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8"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9"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0"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6777288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Kapiteltrenner Text">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4F08627-28E7-4ED0-9F33-F9D80D64C21B}" type="datetime1">
              <a:rPr lang="de-DE" smtClean="0">
                <a:solidFill>
                  <a:prstClr val="black"/>
                </a:solidFill>
              </a:rPr>
              <a:pPr/>
              <a:t>24.01.2018</a:t>
            </a:fld>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7" name="Titelplatzhalter 1"/>
          <p:cNvSpPr>
            <a:spLocks noGrp="1"/>
          </p:cNvSpPr>
          <p:nvPr>
            <p:ph type="title"/>
          </p:nvPr>
        </p:nvSpPr>
        <p:spPr>
          <a:xfrm>
            <a:off x="297000" y="531832"/>
            <a:ext cx="6264000" cy="1300000"/>
          </a:xfrm>
          <a:prstGeom prst="rect">
            <a:avLst/>
          </a:prstGeom>
        </p:spPr>
        <p:txBody>
          <a:bodyPr vert="horz" lIns="0" tIns="0" rIns="0" bIns="0" rtlCol="0" anchor="t">
            <a:noAutofit/>
          </a:bodyPr>
          <a:lstStyle/>
          <a:p>
            <a:r>
              <a:rPr lang="de-DE" smtClean="0"/>
              <a:t>Titelmasterformat durch Klicken bearbeiten</a:t>
            </a:r>
            <a:endParaRPr lang="de-DE" dirty="0"/>
          </a:p>
        </p:txBody>
      </p:sp>
    </p:spTree>
    <p:extLst>
      <p:ext uri="{BB962C8B-B14F-4D97-AF65-F5344CB8AC3E}">
        <p14:creationId xmlns:p14="http://schemas.microsoft.com/office/powerpoint/2010/main" val="283248998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Kapiteltrenner Text">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4F08627-28E7-4ED0-9F33-F9D80D64C21B}" type="datetime1">
              <a:rPr lang="de-DE" smtClean="0">
                <a:solidFill>
                  <a:prstClr val="black"/>
                </a:solidFill>
              </a:rPr>
              <a:pPr/>
              <a:t>24.01.2018</a:t>
            </a:fld>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7" name="Titelplatzhalter 1"/>
          <p:cNvSpPr>
            <a:spLocks noGrp="1"/>
          </p:cNvSpPr>
          <p:nvPr>
            <p:ph type="title"/>
          </p:nvPr>
        </p:nvSpPr>
        <p:spPr>
          <a:xfrm>
            <a:off x="297000" y="531832"/>
            <a:ext cx="6264000" cy="1300000"/>
          </a:xfrm>
          <a:prstGeom prst="rect">
            <a:avLst/>
          </a:prstGeom>
        </p:spPr>
        <p:txBody>
          <a:bodyPr vert="horz" lIns="0" tIns="0" rIns="0" bIns="0" rtlCol="0" anchor="t">
            <a:noAutofit/>
          </a:bodyPr>
          <a:lstStyle/>
          <a:p>
            <a:r>
              <a:rPr lang="de-DE" smtClean="0"/>
              <a:t>Titelmasterformat durch Klicken bearbeiten</a:t>
            </a:r>
            <a:endParaRPr lang="de-DE" dirty="0"/>
          </a:p>
        </p:txBody>
      </p:sp>
    </p:spTree>
    <p:extLst>
      <p:ext uri="{BB962C8B-B14F-4D97-AF65-F5344CB8AC3E}">
        <p14:creationId xmlns:p14="http://schemas.microsoft.com/office/powerpoint/2010/main" val="41241059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enseite mit Titel &amp; Bild im Inhalts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7" name="Datumsplatzhalter 6"/>
          <p:cNvSpPr>
            <a:spLocks noGrp="1"/>
          </p:cNvSpPr>
          <p:nvPr>
            <p:ph type="dt" sz="half" idx="15"/>
          </p:nvPr>
        </p:nvSpPr>
        <p:spPr>
          <a:xfrm>
            <a:off x="4077072" y="9464000"/>
            <a:ext cx="574086" cy="442000"/>
          </a:xfrm>
          <a:prstGeom prst="rect">
            <a:avLst/>
          </a:prstGeom>
        </p:spPr>
        <p:txBody>
          <a:bodyPr lIns="20976" tIns="10488" rIns="20976" bIns="10488"/>
          <a:lstStyle/>
          <a:p>
            <a:fld id="{F22F4377-6888-4B2C-9524-85ADDF5DA0D4}" type="datetime1">
              <a:rPr lang="de-DE" smtClean="0">
                <a:solidFill>
                  <a:prstClr val="black"/>
                </a:solidFill>
              </a:rPr>
              <a:pPr/>
              <a:t>24.01.2018</a:t>
            </a:fld>
            <a:endParaRPr lang="de-DE" dirty="0">
              <a:solidFill>
                <a:prstClr val="black"/>
              </a:solidFill>
            </a:endParaRPr>
          </a:p>
        </p:txBody>
      </p:sp>
      <p:sp>
        <p:nvSpPr>
          <p:cNvPr id="9" name="Fußzeilenplatzhalter 8"/>
          <p:cNvSpPr>
            <a:spLocks noGrp="1"/>
          </p:cNvSpPr>
          <p:nvPr>
            <p:ph type="ftr" sz="quarter" idx="16"/>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1" name="Foliennummernplatzhalter 10"/>
          <p:cNvSpPr>
            <a:spLocks noGrp="1"/>
          </p:cNvSpPr>
          <p:nvPr>
            <p:ph type="sldNum" sz="quarter" idx="17"/>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2" name="Bildplatzhalter 8"/>
          <p:cNvSpPr>
            <a:spLocks noGrp="1"/>
          </p:cNvSpPr>
          <p:nvPr>
            <p:ph type="pic" sz="quarter" idx="19"/>
          </p:nvPr>
        </p:nvSpPr>
        <p:spPr>
          <a:xfrm>
            <a:off x="296466" y="2152800"/>
            <a:ext cx="6264000" cy="7085921"/>
          </a:xfrm>
          <a:prstGeom prst="rect">
            <a:avLst/>
          </a:prstGeom>
        </p:spPr>
        <p:txBody>
          <a:bodyPr lIns="20976" tIns="10488" rIns="20976" bIns="10488"/>
          <a:lstStyle/>
          <a:p>
            <a:r>
              <a:rPr lang="de-DE" smtClean="0"/>
              <a:t>Bild durch Klicken auf Symbol hinzufügen</a:t>
            </a:r>
            <a:endParaRPr lang="de-DE" dirty="0"/>
          </a:p>
        </p:txBody>
      </p:sp>
      <p:sp>
        <p:nvSpPr>
          <p:cNvPr id="10" name="Textplatzhalter 4"/>
          <p:cNvSpPr>
            <a:spLocks noGrp="1"/>
          </p:cNvSpPr>
          <p:nvPr>
            <p:ph type="body" sz="quarter" idx="20"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4" name="Textplatzhalter 5"/>
          <p:cNvSpPr>
            <a:spLocks noGrp="1"/>
          </p:cNvSpPr>
          <p:nvPr>
            <p:ph type="body" sz="quarter" idx="21"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5"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29792408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sseite Bildunt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B620FE74-4A1D-43C8-8BB5-407852ABC496}" type="datetime1">
              <a:rPr lang="de-DE" smtClean="0">
                <a:solidFill>
                  <a:prstClr val="black"/>
                </a:solidFill>
              </a:rPr>
              <a:pPr/>
              <a:t>24.01.2018</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9" name="Bildplatzhalter 8"/>
          <p:cNvSpPr>
            <a:spLocks noGrp="1"/>
          </p:cNvSpPr>
          <p:nvPr>
            <p:ph type="pic" sz="quarter" idx="15"/>
          </p:nvPr>
        </p:nvSpPr>
        <p:spPr>
          <a:xfrm>
            <a:off x="296466" y="2152800"/>
            <a:ext cx="6264000" cy="6440604"/>
          </a:xfrm>
          <a:prstGeom prst="rect">
            <a:avLst/>
          </a:prstGeom>
        </p:spPr>
        <p:txBody>
          <a:bodyPr lIns="20976" tIns="10488" rIns="20976" bIns="10488"/>
          <a:lstStyle/>
          <a:p>
            <a:r>
              <a:rPr lang="de-DE" smtClean="0"/>
              <a:t>Bild durch Klicken auf Symbol hinzufügen</a:t>
            </a:r>
            <a:endParaRPr lang="de-DE" dirty="0"/>
          </a:p>
        </p:txBody>
      </p:sp>
      <p:sp>
        <p:nvSpPr>
          <p:cNvPr id="11" name="Textplatzhalter 10"/>
          <p:cNvSpPr>
            <a:spLocks noGrp="1"/>
          </p:cNvSpPr>
          <p:nvPr>
            <p:ph type="body" sz="quarter" idx="16" hasCustomPrompt="1"/>
          </p:nvPr>
        </p:nvSpPr>
        <p:spPr>
          <a:xfrm>
            <a:off x="296466" y="8822392"/>
            <a:ext cx="6265069" cy="416046"/>
          </a:xfrm>
          <a:prstGeom prst="rect">
            <a:avLst/>
          </a:prstGeom>
        </p:spPr>
        <p:txBody>
          <a:bodyPr lIns="20976" tIns="0" rIns="20976" bIns="10488">
            <a:normAutofit/>
          </a:bodyPr>
          <a:lstStyle>
            <a:lvl1pPr marL="0" indent="0">
              <a:lnSpc>
                <a:spcPct val="100000"/>
              </a:lnSpc>
              <a:spcAft>
                <a:spcPts val="0"/>
              </a:spcAft>
              <a:buFont typeface="Arial" pitchFamily="34" charset="0"/>
              <a:buNone/>
              <a:defRPr sz="900"/>
            </a:lvl1pPr>
            <a:lvl2pPr marL="0" indent="0">
              <a:lnSpc>
                <a:spcPct val="100000"/>
              </a:lnSpc>
              <a:spcAft>
                <a:spcPts val="0"/>
              </a:spcAft>
              <a:buNone/>
              <a:defRPr sz="900"/>
            </a:lvl2pPr>
            <a:lvl3pPr marL="0" indent="0">
              <a:lnSpc>
                <a:spcPct val="100000"/>
              </a:lnSpc>
              <a:spcAft>
                <a:spcPts val="0"/>
              </a:spcAft>
              <a:buNone/>
              <a:defRPr sz="900"/>
            </a:lvl3pPr>
            <a:lvl4pPr marL="0" indent="0">
              <a:lnSpc>
                <a:spcPct val="100000"/>
              </a:lnSpc>
              <a:spcAft>
                <a:spcPts val="0"/>
              </a:spcAft>
              <a:buNone/>
              <a:defRPr sz="900"/>
            </a:lvl4pPr>
            <a:lvl5pPr marL="0" indent="0">
              <a:lnSpc>
                <a:spcPct val="100000"/>
              </a:lnSpc>
              <a:spcAft>
                <a:spcPts val="0"/>
              </a:spcAft>
              <a:buNone/>
              <a:defRPr sz="900"/>
            </a:lvl5pPr>
            <a:lvl6pPr marL="0" indent="0">
              <a:lnSpc>
                <a:spcPct val="100000"/>
              </a:lnSpc>
              <a:spcAft>
                <a:spcPts val="0"/>
              </a:spcAft>
              <a:buNone/>
              <a:defRPr sz="900"/>
            </a:lvl6pPr>
            <a:lvl7pPr marL="0" indent="0">
              <a:lnSpc>
                <a:spcPct val="100000"/>
              </a:lnSpc>
              <a:spcAft>
                <a:spcPts val="0"/>
              </a:spcAft>
              <a:buNone/>
              <a:defRPr sz="900"/>
            </a:lvl7pPr>
            <a:lvl8pPr marL="0" indent="0">
              <a:lnSpc>
                <a:spcPct val="100000"/>
              </a:lnSpc>
              <a:spcAft>
                <a:spcPts val="0"/>
              </a:spcAft>
              <a:buNone/>
              <a:defRPr sz="900"/>
            </a:lvl8pPr>
            <a:lvl9pPr marL="0" indent="0">
              <a:lnSpc>
                <a:spcPct val="100000"/>
              </a:lnSpc>
              <a:spcAft>
                <a:spcPts val="0"/>
              </a:spcAft>
              <a:buNone/>
              <a:defRPr sz="900"/>
            </a:lvl9pPr>
          </a:lstStyle>
          <a:p>
            <a:pPr lvl="0"/>
            <a:r>
              <a:rPr lang="de-DE" dirty="0" smtClean="0"/>
              <a:t>Bildunterschriften werden in CorpoS 9 pt gesetzt. Bildunterschriften werden unterhalb des Bildes mit einem Abstand von 0,4 cm platziert.</a:t>
            </a:r>
          </a:p>
        </p:txBody>
      </p:sp>
      <p:sp>
        <p:nvSpPr>
          <p:cNvPr id="10"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2"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4"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3117692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sseite mit Titel &amp; zwei Bildern im Text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3" name="Inhaltsplatzhalter 2"/>
          <p:cNvSpPr>
            <a:spLocks noGrp="1"/>
          </p:cNvSpPr>
          <p:nvPr>
            <p:ph idx="1" hasCustomPrompt="1"/>
          </p:nvPr>
        </p:nvSpPr>
        <p:spPr>
          <a:xfrm>
            <a:off x="297000" y="5473058"/>
            <a:ext cx="6264000" cy="3759600"/>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9" name="Bildplatzhalter 8"/>
          <p:cNvSpPr>
            <a:spLocks noGrp="1"/>
          </p:cNvSpPr>
          <p:nvPr>
            <p:ph type="pic" sz="quarter" idx="15"/>
          </p:nvPr>
        </p:nvSpPr>
        <p:spPr>
          <a:xfrm>
            <a:off x="296466" y="2152800"/>
            <a:ext cx="3105000" cy="312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11" name="Bildplatzhalter 8"/>
          <p:cNvSpPr>
            <a:spLocks noGrp="1"/>
          </p:cNvSpPr>
          <p:nvPr>
            <p:ph type="pic" sz="quarter" idx="16"/>
          </p:nvPr>
        </p:nvSpPr>
        <p:spPr>
          <a:xfrm>
            <a:off x="3456348" y="2152800"/>
            <a:ext cx="3105000" cy="312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7" name="Datumsplatzhalter 6"/>
          <p:cNvSpPr>
            <a:spLocks noGrp="1"/>
          </p:cNvSpPr>
          <p:nvPr>
            <p:ph type="dt" sz="half" idx="17"/>
          </p:nvPr>
        </p:nvSpPr>
        <p:spPr>
          <a:xfrm>
            <a:off x="4077072" y="9464000"/>
            <a:ext cx="574086" cy="442000"/>
          </a:xfrm>
          <a:prstGeom prst="rect">
            <a:avLst/>
          </a:prstGeom>
        </p:spPr>
        <p:txBody>
          <a:bodyPr lIns="20976" tIns="10488" rIns="20976" bIns="10488"/>
          <a:lstStyle/>
          <a:p>
            <a:fld id="{961644BB-22A8-4F7D-B0FB-16D3789083B1}" type="datetime1">
              <a:rPr lang="de-DE" smtClean="0">
                <a:solidFill>
                  <a:prstClr val="black"/>
                </a:solidFill>
              </a:rPr>
              <a:pPr/>
              <a:t>24.01.2018</a:t>
            </a:fld>
            <a:endParaRPr lang="de-DE" dirty="0">
              <a:solidFill>
                <a:prstClr val="black"/>
              </a:solidFill>
            </a:endParaRPr>
          </a:p>
        </p:txBody>
      </p:sp>
      <p:sp>
        <p:nvSpPr>
          <p:cNvPr id="12" name="Fußzeilenplatzhalter 11"/>
          <p:cNvSpPr>
            <a:spLocks noGrp="1"/>
          </p:cNvSpPr>
          <p:nvPr>
            <p:ph type="ftr" sz="quarter" idx="18"/>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3" name="Foliennummernplatzhalter 12"/>
          <p:cNvSpPr>
            <a:spLocks noGrp="1"/>
          </p:cNvSpPr>
          <p:nvPr>
            <p:ph type="sldNum" sz="quarter" idx="19"/>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4" name="Textplatzhalter 4"/>
          <p:cNvSpPr>
            <a:spLocks noGrp="1"/>
          </p:cNvSpPr>
          <p:nvPr>
            <p:ph type="body" sz="quarter" idx="21" hasCustomPrompt="1"/>
          </p:nvPr>
        </p:nvSpPr>
        <p:spPr>
          <a:xfrm>
            <a:off x="297000" y="208000"/>
            <a:ext cx="3942000" cy="312000"/>
          </a:xfrm>
          <a:prstGeom prst="rect">
            <a:avLst/>
          </a:prstGeom>
        </p:spPr>
        <p:txBody>
          <a:bodyPr lIns="20976" tIns="10488" rIns="20976" bIns="10488">
            <a:norm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6"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7"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35369942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sseite mit Titel &amp; linksbündiges Bild im Text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pt über zwei Zeilen für eine Inhaltsseite</a:t>
            </a:r>
            <a:endParaRPr lang="de-DE" dirty="0"/>
          </a:p>
        </p:txBody>
      </p:sp>
      <p:sp>
        <p:nvSpPr>
          <p:cNvPr id="3" name="Inhaltsplatzhalter 2"/>
          <p:cNvSpPr>
            <a:spLocks noGrp="1"/>
          </p:cNvSpPr>
          <p:nvPr>
            <p:ph idx="1" hasCustomPrompt="1"/>
          </p:nvPr>
        </p:nvSpPr>
        <p:spPr>
          <a:xfrm>
            <a:off x="3483000" y="2144688"/>
            <a:ext cx="3078000" cy="7087600"/>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DBBC4D96-6B2E-4142-BBDC-EE3A1C3479E9}" type="datetime1">
              <a:rPr lang="de-DE" smtClean="0">
                <a:solidFill>
                  <a:prstClr val="black"/>
                </a:solidFill>
              </a:rPr>
              <a:pPr/>
              <a:t>24.01.2018</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9" name="Bildplatzhalter 8"/>
          <p:cNvSpPr>
            <a:spLocks noGrp="1"/>
          </p:cNvSpPr>
          <p:nvPr>
            <p:ph type="pic" sz="quarter" idx="15"/>
          </p:nvPr>
        </p:nvSpPr>
        <p:spPr>
          <a:xfrm>
            <a:off x="296466" y="2152800"/>
            <a:ext cx="3078000" cy="7077200"/>
          </a:xfrm>
          <a:prstGeom prst="rect">
            <a:avLst/>
          </a:prstGeom>
        </p:spPr>
        <p:txBody>
          <a:bodyPr lIns="20976" tIns="10488" rIns="20976" bIns="10488"/>
          <a:lstStyle/>
          <a:p>
            <a:r>
              <a:rPr lang="de-DE" smtClean="0"/>
              <a:t>Bild durch Klicken auf Symbol hinzufügen</a:t>
            </a:r>
            <a:endParaRPr lang="de-DE" dirty="0"/>
          </a:p>
        </p:txBody>
      </p:sp>
      <p:sp>
        <p:nvSpPr>
          <p:cNvPr id="11"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rm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2"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3"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1045484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sseite mit Bild im Satzspiegel">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CC9BB2A2-9C52-4808-B16A-0B07F3FBAA72}" type="datetime1">
              <a:rPr lang="de-DE" smtClean="0">
                <a:solidFill>
                  <a:prstClr val="black"/>
                </a:solidFill>
              </a:rPr>
              <a:pPr/>
              <a:t>24.01.2018</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1" name="Bildplatzhalter 10"/>
          <p:cNvSpPr>
            <a:spLocks noGrp="1"/>
          </p:cNvSpPr>
          <p:nvPr>
            <p:ph type="pic" sz="quarter" idx="15"/>
          </p:nvPr>
        </p:nvSpPr>
        <p:spPr>
          <a:xfrm>
            <a:off x="297000" y="545999"/>
            <a:ext cx="6264000" cy="8684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9"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2"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3917368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trenner Tex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6466" y="535600"/>
            <a:ext cx="6264000" cy="1820000"/>
          </a:xfrm>
          <a:prstGeom prst="rect">
            <a:avLst/>
          </a:prstGeom>
        </p:spPr>
        <p:txBody>
          <a:bodyPr lIns="20976" tIns="10488" rIns="20976" bIns="10488"/>
          <a:lstStyle>
            <a:lvl1pPr>
              <a:lnSpc>
                <a:spcPts val="5236"/>
              </a:lnSpc>
              <a:defRPr sz="4700"/>
            </a:lvl1pPr>
          </a:lstStyle>
          <a:p>
            <a:r>
              <a:rPr lang="de-DE" dirty="0" smtClean="0"/>
              <a:t>Kapitelüberschrift 45 pt über zwei Zeilen.</a:t>
            </a:r>
            <a:endParaRPr lang="de-DE" dirty="0"/>
          </a:p>
        </p:txBody>
      </p:sp>
      <p:sp>
        <p:nvSpPr>
          <p:cNvPr id="3" name="Untertitel 2"/>
          <p:cNvSpPr>
            <a:spLocks noGrp="1"/>
          </p:cNvSpPr>
          <p:nvPr>
            <p:ph type="subTitle" idx="1" hasCustomPrompt="1"/>
          </p:nvPr>
        </p:nvSpPr>
        <p:spPr>
          <a:xfrm>
            <a:off x="297000" y="2797600"/>
            <a:ext cx="6264000" cy="4877600"/>
          </a:xfrm>
          <a:prstGeom prst="rect">
            <a:avLst/>
          </a:prstGeom>
        </p:spPr>
        <p:txBody>
          <a:bodyPr lIns="20976" tIns="10488" rIns="20976" bIns="10488">
            <a:noAutofit/>
          </a:bodyPr>
          <a:lstStyle>
            <a:lvl1pPr marL="0" indent="0" algn="l">
              <a:lnSpc>
                <a:spcPct val="100000"/>
              </a:lnSpc>
              <a:spcAft>
                <a:spcPts val="0"/>
              </a:spcAft>
              <a:buNone/>
              <a:defRPr sz="1600">
                <a:solidFill>
                  <a:schemeClr val="tx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6"/>
            <a:r>
              <a:rPr lang="de-DE" dirty="0" smtClean="0"/>
              <a:t>Zusatztext zur Kapitelüberschrift 15pt</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EF5829A-2217-40D8-8EDE-E89510EC7DC7}" type="datetime1">
              <a:rPr lang="de-DE" smtClean="0">
                <a:solidFill>
                  <a:prstClr val="black"/>
                </a:solidFill>
              </a:rPr>
              <a:pPr/>
              <a:t>24.01.2018</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0"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7552625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trenner Text &amp; Bild">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7000" y="5257200"/>
            <a:ext cx="6264000" cy="1820000"/>
          </a:xfrm>
          <a:prstGeom prst="rect">
            <a:avLst/>
          </a:prstGeom>
        </p:spPr>
        <p:txBody>
          <a:bodyPr lIns="20976" tIns="10488" rIns="20976" bIns="10488"/>
          <a:lstStyle>
            <a:lvl1pPr>
              <a:lnSpc>
                <a:spcPts val="5236"/>
              </a:lnSpc>
              <a:defRPr sz="4700"/>
            </a:lvl1pPr>
          </a:lstStyle>
          <a:p>
            <a:r>
              <a:rPr lang="de-DE" dirty="0" smtClean="0"/>
              <a:t>Kapitelüberschrift 45 pt über zwei Zeilen.</a:t>
            </a:r>
            <a:endParaRPr lang="de-DE" dirty="0"/>
          </a:p>
        </p:txBody>
      </p:sp>
      <p:sp>
        <p:nvSpPr>
          <p:cNvPr id="3" name="Untertitel 2"/>
          <p:cNvSpPr>
            <a:spLocks noGrp="1"/>
          </p:cNvSpPr>
          <p:nvPr>
            <p:ph type="subTitle" idx="1" hasCustomPrompt="1"/>
          </p:nvPr>
        </p:nvSpPr>
        <p:spPr>
          <a:xfrm>
            <a:off x="297000" y="7519200"/>
            <a:ext cx="6264000" cy="1716000"/>
          </a:xfrm>
          <a:prstGeom prst="rect">
            <a:avLst/>
          </a:prstGeom>
        </p:spPr>
        <p:txBody>
          <a:bodyPr lIns="20976" tIns="10488" rIns="20976" bIns="10488">
            <a:noAutofit/>
          </a:bodyPr>
          <a:lstStyle>
            <a:lvl1pPr marL="0" indent="0" algn="l">
              <a:lnSpc>
                <a:spcPct val="100000"/>
              </a:lnSpc>
              <a:spcAft>
                <a:spcPts val="0"/>
              </a:spcAft>
              <a:buNone/>
              <a:defRPr sz="1600">
                <a:solidFill>
                  <a:schemeClr val="tx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0"/>
            <a:r>
              <a:rPr lang="de-DE" dirty="0" smtClean="0"/>
              <a:t>Zusatztext zur Kapitelüberschrift 15pt</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17057AB2-F8BE-448C-9FD6-3EBC8EA9818C}" type="datetime1">
              <a:rPr lang="de-DE" smtClean="0">
                <a:solidFill>
                  <a:prstClr val="black"/>
                </a:solidFill>
              </a:rPr>
              <a:pPr/>
              <a:t>24.01.2018</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0" name="Bildplatzhalter 9"/>
          <p:cNvSpPr>
            <a:spLocks noGrp="1"/>
          </p:cNvSpPr>
          <p:nvPr>
            <p:ph type="pic" sz="quarter" idx="13"/>
          </p:nvPr>
        </p:nvSpPr>
        <p:spPr>
          <a:xfrm>
            <a:off x="0" y="0"/>
            <a:ext cx="6858000" cy="494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9"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20590174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1.e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oleObject" Target="../embeddings/oleObject2.bin"/><Relationship Id="rId2" Type="http://schemas.openxmlformats.org/officeDocument/2006/relationships/slideLayout" Target="../slideLayouts/slideLayout15.xml"/><Relationship Id="rId16" Type="http://schemas.openxmlformats.org/officeDocument/2006/relationships/tags" Target="../tags/tag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vmlDrawing" Target="../drawings/vmlDrawing2.v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6"/>
            </p:custDataLst>
            <p:extLst>
              <p:ext uri="{D42A27DB-BD31-4B8C-83A1-F6EECF244321}">
                <p14:modId xmlns:p14="http://schemas.microsoft.com/office/powerpoint/2010/main" val="2878421419"/>
              </p:ext>
            </p:extLst>
          </p:nvPr>
        </p:nvGraphicFramePr>
        <p:xfrm>
          <a:off x="1192" y="2295"/>
          <a:ext cx="1190" cy="2292"/>
        </p:xfrm>
        <a:graphic>
          <a:graphicData uri="http://schemas.openxmlformats.org/presentationml/2006/ole">
            <mc:AlternateContent xmlns:mc="http://schemas.openxmlformats.org/markup-compatibility/2006">
              <mc:Choice xmlns:v="urn:schemas-microsoft-com:vml" Requires="v">
                <p:oleObj spid="_x0000_s61240" name="think-cell Folie" r:id="rId17" imgW="360" imgH="360" progId="">
                  <p:embed/>
                </p:oleObj>
              </mc:Choice>
              <mc:Fallback>
                <p:oleObj name="think-cell Folie" r:id="rId17" imgW="360" imgH="360" progId="">
                  <p:embed/>
                  <p:pic>
                    <p:nvPicPr>
                      <p:cNvPr id="0" name="Picture 63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92" y="2295"/>
                        <a:ext cx="119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6435107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858" r:id="rId13"/>
  </p:sldLayoutIdLst>
  <p:timing>
    <p:tnLst>
      <p:par>
        <p:cTn id="1" dur="indefinite" restart="never" nodeType="tmRoot"/>
      </p:par>
    </p:tnLst>
  </p:timing>
  <p:hf hdr="0" ftr="0" dt="0"/>
  <p:txStyles>
    <p:titleStyle>
      <a:lvl1pPr algn="l" defTabSz="957591" rtl="0" eaLnBrk="1" latinLnBrk="0" hangingPunct="1">
        <a:spcBef>
          <a:spcPct val="0"/>
        </a:spcBef>
        <a:buNone/>
        <a:defRPr sz="3100" kern="1200">
          <a:solidFill>
            <a:schemeClr val="tx1"/>
          </a:solidFill>
          <a:latin typeface="+mj-lt"/>
          <a:ea typeface="+mj-ea"/>
          <a:cs typeface="+mj-cs"/>
        </a:defRPr>
      </a:lvl1pPr>
    </p:titleStyle>
    <p:bodyStyle>
      <a:lvl1pPr marL="0" indent="0" algn="l" defTabSz="957591" rtl="0" eaLnBrk="1" latinLnBrk="0" hangingPunct="1">
        <a:lnSpc>
          <a:spcPct val="108000"/>
        </a:lnSpc>
        <a:spcBef>
          <a:spcPts val="0"/>
        </a:spcBef>
        <a:spcAft>
          <a:spcPts val="1056"/>
        </a:spcAft>
        <a:buFont typeface="Arial" pitchFamily="34" charset="0"/>
        <a:buNone/>
        <a:defRPr sz="2100" kern="1200">
          <a:solidFill>
            <a:schemeClr val="tx1"/>
          </a:solidFill>
          <a:latin typeface="+mn-lt"/>
          <a:ea typeface="+mn-ea"/>
          <a:cs typeface="+mn-cs"/>
        </a:defRPr>
      </a:lvl1pPr>
      <a:lvl2pPr marL="0" indent="-188502" algn="l" defTabSz="957591" rtl="0" eaLnBrk="1" latinLnBrk="0" hangingPunct="1">
        <a:lnSpc>
          <a:spcPct val="108000"/>
        </a:lnSpc>
        <a:spcBef>
          <a:spcPts val="0"/>
        </a:spcBef>
        <a:spcAft>
          <a:spcPts val="1056"/>
        </a:spcAft>
        <a:buFont typeface="Arial" pitchFamily="34" charset="0"/>
        <a:buChar char="•"/>
        <a:defRPr sz="2100" kern="1200">
          <a:solidFill>
            <a:schemeClr val="tx1"/>
          </a:solidFill>
          <a:latin typeface="+mn-lt"/>
          <a:ea typeface="+mn-ea"/>
          <a:cs typeface="+mn-cs"/>
        </a:defRPr>
      </a:lvl2pPr>
      <a:lvl3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3pPr>
      <a:lvl4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4pPr>
      <a:lvl5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5pPr>
      <a:lvl6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6pPr>
      <a:lvl7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7pPr>
      <a:lvl8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8pPr>
      <a:lvl9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9pPr>
    </p:bodyStyle>
    <p:other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6"/>
            </p:custDataLst>
            <p:extLst>
              <p:ext uri="{D42A27DB-BD31-4B8C-83A1-F6EECF244321}">
                <p14:modId xmlns:p14="http://schemas.microsoft.com/office/powerpoint/2010/main" val="1081191190"/>
              </p:ext>
            </p:extLst>
          </p:nvPr>
        </p:nvGraphicFramePr>
        <p:xfrm>
          <a:off x="1192" y="2295"/>
          <a:ext cx="1190" cy="2292"/>
        </p:xfrm>
        <a:graphic>
          <a:graphicData uri="http://schemas.openxmlformats.org/presentationml/2006/ole">
            <mc:AlternateContent xmlns:mc="http://schemas.openxmlformats.org/markup-compatibility/2006">
              <mc:Choice xmlns:v="urn:schemas-microsoft-com:vml" Requires="v">
                <p:oleObj spid="_x0000_s116941" name="think-cell Folie" r:id="rId17" imgW="360" imgH="360" progId="">
                  <p:embed/>
                </p:oleObj>
              </mc:Choice>
              <mc:Fallback>
                <p:oleObj name="think-cell Folie" r:id="rId17" imgW="360" imgH="360" progId="">
                  <p:embed/>
                  <p:pic>
                    <p:nvPicPr>
                      <p:cNvPr id="0" name="Picture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92" y="2295"/>
                        <a:ext cx="119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15814773"/>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Lst>
  <p:timing>
    <p:tnLst>
      <p:par>
        <p:cTn id="1" dur="indefinite" restart="never" nodeType="tmRoot"/>
      </p:par>
    </p:tnLst>
  </p:timing>
  <p:hf hdr="0" ftr="0" dt="0"/>
  <p:txStyles>
    <p:titleStyle>
      <a:lvl1pPr algn="l" defTabSz="957591" rtl="0" eaLnBrk="1" latinLnBrk="0" hangingPunct="1">
        <a:spcBef>
          <a:spcPct val="0"/>
        </a:spcBef>
        <a:buNone/>
        <a:defRPr sz="3100" kern="1200">
          <a:solidFill>
            <a:schemeClr val="tx1"/>
          </a:solidFill>
          <a:latin typeface="+mj-lt"/>
          <a:ea typeface="+mj-ea"/>
          <a:cs typeface="+mj-cs"/>
        </a:defRPr>
      </a:lvl1pPr>
    </p:titleStyle>
    <p:bodyStyle>
      <a:lvl1pPr marL="0" indent="0" algn="l" defTabSz="957591" rtl="0" eaLnBrk="1" latinLnBrk="0" hangingPunct="1">
        <a:lnSpc>
          <a:spcPct val="108000"/>
        </a:lnSpc>
        <a:spcBef>
          <a:spcPts val="0"/>
        </a:spcBef>
        <a:spcAft>
          <a:spcPts val="1056"/>
        </a:spcAft>
        <a:buFont typeface="Arial" pitchFamily="34" charset="0"/>
        <a:buNone/>
        <a:defRPr sz="2100" kern="1200">
          <a:solidFill>
            <a:schemeClr val="tx1"/>
          </a:solidFill>
          <a:latin typeface="+mn-lt"/>
          <a:ea typeface="+mn-ea"/>
          <a:cs typeface="+mn-cs"/>
        </a:defRPr>
      </a:lvl1pPr>
      <a:lvl2pPr marL="0" indent="-188502" algn="l" defTabSz="957591" rtl="0" eaLnBrk="1" latinLnBrk="0" hangingPunct="1">
        <a:lnSpc>
          <a:spcPct val="108000"/>
        </a:lnSpc>
        <a:spcBef>
          <a:spcPts val="0"/>
        </a:spcBef>
        <a:spcAft>
          <a:spcPts val="1056"/>
        </a:spcAft>
        <a:buFont typeface="Arial" pitchFamily="34" charset="0"/>
        <a:buChar char="•"/>
        <a:defRPr sz="2100" kern="1200">
          <a:solidFill>
            <a:schemeClr val="tx1"/>
          </a:solidFill>
          <a:latin typeface="+mn-lt"/>
          <a:ea typeface="+mn-ea"/>
          <a:cs typeface="+mn-cs"/>
        </a:defRPr>
      </a:lvl2pPr>
      <a:lvl3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3pPr>
      <a:lvl4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4pPr>
      <a:lvl5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5pPr>
      <a:lvl6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6pPr>
      <a:lvl7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7pPr>
      <a:lvl8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8pPr>
      <a:lvl9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9pPr>
    </p:bodyStyle>
    <p:other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4.jpeg"/><Relationship Id="rId5" Type="http://schemas.openxmlformats.org/officeDocument/2006/relationships/oleObject" Target="../embeddings/oleObject3.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12.xml"/><Relationship Id="rId7" Type="http://schemas.openxmlformats.org/officeDocument/2006/relationships/image" Target="../media/image5.jpeg"/><Relationship Id="rId12" Type="http://schemas.openxmlformats.org/officeDocument/2006/relationships/image" Target="../media/image27.wmf"/><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4.jpeg"/><Relationship Id="rId11" Type="http://schemas.openxmlformats.org/officeDocument/2006/relationships/image" Target="../media/image7.jpeg"/><Relationship Id="rId5" Type="http://schemas.openxmlformats.org/officeDocument/2006/relationships/oleObject" Target="../embeddings/oleObject10.bin"/><Relationship Id="rId10" Type="http://schemas.openxmlformats.org/officeDocument/2006/relationships/image" Target="../media/image26.png"/><Relationship Id="rId4" Type="http://schemas.openxmlformats.org/officeDocument/2006/relationships/notesSlide" Target="../notesSlides/notesSlide8.xml"/><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4.jpeg"/><Relationship Id="rId5" Type="http://schemas.openxmlformats.org/officeDocument/2006/relationships/oleObject" Target="../embeddings/oleObject11.bin"/><Relationship Id="rId4" Type="http://schemas.openxmlformats.org/officeDocument/2006/relationships/notesSlide" Target="../notesSlides/notesSlide9.xml"/><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4.jpeg"/><Relationship Id="rId5" Type="http://schemas.openxmlformats.org/officeDocument/2006/relationships/oleObject" Target="../embeddings/oleObject12.bin"/><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4.jpeg"/><Relationship Id="rId5" Type="http://schemas.openxmlformats.org/officeDocument/2006/relationships/oleObject" Target="../embeddings/oleObject4.bin"/><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wmf"/><Relationship Id="rId3" Type="http://schemas.openxmlformats.org/officeDocument/2006/relationships/slideLayout" Target="../slideLayouts/slideLayout12.xml"/><Relationship Id="rId7" Type="http://schemas.openxmlformats.org/officeDocument/2006/relationships/image" Target="../media/image5.jpeg"/><Relationship Id="rId12" Type="http://schemas.openxmlformats.org/officeDocument/2006/relationships/image" Target="../media/image11.wmf"/><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4.jpeg"/><Relationship Id="rId11" Type="http://schemas.openxmlformats.org/officeDocument/2006/relationships/image" Target="../media/image10.wmf"/><Relationship Id="rId5" Type="http://schemas.openxmlformats.org/officeDocument/2006/relationships/oleObject" Target="../embeddings/oleObject5.bin"/><Relationship Id="rId10" Type="http://schemas.openxmlformats.org/officeDocument/2006/relationships/image" Target="../media/image9.wmf"/><Relationship Id="rId4" Type="http://schemas.openxmlformats.org/officeDocument/2006/relationships/notesSlide" Target="../notesSlides/notesSlide3.xml"/><Relationship Id="rId9" Type="http://schemas.openxmlformats.org/officeDocument/2006/relationships/image" Target="../media/image8.wmf"/><Relationship Id="rId14" Type="http://schemas.openxmlformats.org/officeDocument/2006/relationships/image" Target="../media/image6.wmf"/></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4.jpeg"/><Relationship Id="rId11" Type="http://schemas.openxmlformats.org/officeDocument/2006/relationships/image" Target="../media/image15.wmf"/><Relationship Id="rId5" Type="http://schemas.openxmlformats.org/officeDocument/2006/relationships/oleObject" Target="../embeddings/oleObject6.bin"/><Relationship Id="rId10" Type="http://schemas.openxmlformats.org/officeDocument/2006/relationships/image" Target="../media/image14.wmf"/><Relationship Id="rId4" Type="http://schemas.openxmlformats.org/officeDocument/2006/relationships/notesSlide" Target="../notesSlides/notesSlide4.xml"/><Relationship Id="rId9" Type="http://schemas.openxmlformats.org/officeDocument/2006/relationships/image" Target="../media/image13.wmf"/></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4.jpeg"/><Relationship Id="rId11" Type="http://schemas.openxmlformats.org/officeDocument/2006/relationships/image" Target="../media/image18.wmf"/><Relationship Id="rId5" Type="http://schemas.openxmlformats.org/officeDocument/2006/relationships/oleObject" Target="../embeddings/oleObject7.bin"/><Relationship Id="rId10" Type="http://schemas.openxmlformats.org/officeDocument/2006/relationships/image" Target="../media/image17.wmf"/><Relationship Id="rId4" Type="http://schemas.openxmlformats.org/officeDocument/2006/relationships/notesSlide" Target="../notesSlides/notesSlide5.xml"/><Relationship Id="rId9" Type="http://schemas.openxmlformats.org/officeDocument/2006/relationships/image" Target="../media/image16.wmf"/></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6.wmf"/><Relationship Id="rId3" Type="http://schemas.openxmlformats.org/officeDocument/2006/relationships/slideLayout" Target="../slideLayouts/slideLayout25.xml"/><Relationship Id="rId7" Type="http://schemas.openxmlformats.org/officeDocument/2006/relationships/image" Target="../media/image5.jpeg"/><Relationship Id="rId12" Type="http://schemas.openxmlformats.org/officeDocument/2006/relationships/image" Target="../media/image10.wmf"/><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4.jpeg"/><Relationship Id="rId11" Type="http://schemas.openxmlformats.org/officeDocument/2006/relationships/image" Target="../media/image11.wmf"/><Relationship Id="rId5" Type="http://schemas.openxmlformats.org/officeDocument/2006/relationships/oleObject" Target="../embeddings/oleObject8.bin"/><Relationship Id="rId10" Type="http://schemas.openxmlformats.org/officeDocument/2006/relationships/image" Target="../media/image20.wmf"/><Relationship Id="rId4" Type="http://schemas.openxmlformats.org/officeDocument/2006/relationships/notesSlide" Target="../notesSlides/notesSlide6.xml"/><Relationship Id="rId9" Type="http://schemas.openxmlformats.org/officeDocument/2006/relationships/image" Target="../media/image19.wmf"/><Relationship Id="rId14" Type="http://schemas.openxmlformats.org/officeDocument/2006/relationships/image" Target="../media/image12.wmf"/></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4.jpeg"/><Relationship Id="rId11" Type="http://schemas.openxmlformats.org/officeDocument/2006/relationships/image" Target="../media/image23.png"/><Relationship Id="rId5" Type="http://schemas.openxmlformats.org/officeDocument/2006/relationships/oleObject" Target="../embeddings/oleObject9.bin"/><Relationship Id="rId10" Type="http://schemas.openxmlformats.org/officeDocument/2006/relationships/image" Target="../media/image7.jpeg"/><Relationship Id="rId4" Type="http://schemas.openxmlformats.org/officeDocument/2006/relationships/notesSlide" Target="../notesSlides/notesSlide7.xml"/><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2367066375"/>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77604" name="think-cell Folie" r:id="rId5" imgW="0" imgH="0" progId="">
                  <p:embed/>
                </p:oleObj>
              </mc:Choice>
              <mc:Fallback>
                <p:oleObj name="think-cell Folie" r:id="rId5" imgW="0" imgH="0" progId="">
                  <p:embed/>
                  <p:pic>
                    <p:nvPicPr>
                      <p:cNvPr id="0" name="AutoShape 61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87" name="Rechteck 86"/>
          <p:cNvSpPr/>
          <p:nvPr/>
        </p:nvSpPr>
        <p:spPr>
          <a:xfrm>
            <a:off x="82812" y="9281120"/>
            <a:ext cx="6728295" cy="624880"/>
          </a:xfrm>
          <a:prstGeom prst="rect">
            <a:avLst/>
          </a:prstGeom>
          <a:solidFill>
            <a:schemeClr val="bg1"/>
          </a:solidFill>
        </p:spPr>
        <p:txBody>
          <a:bodyPr wrap="none" lIns="20976" tIns="53680" rIns="20976" bIns="16517">
            <a:spAutoFit/>
          </a:bodyPr>
          <a:lstStyle/>
          <a:p>
            <a:pPr algn="ctr"/>
            <a:r>
              <a:rPr lang="de-DE" sz="1200" b="1" dirty="0">
                <a:solidFill>
                  <a:schemeClr val="tx1">
                    <a:lumMod val="65000"/>
                    <a:lumOff val="35000"/>
                  </a:schemeClr>
                </a:solidFill>
                <a:latin typeface="Calibri" pitchFamily="34" charset="0"/>
              </a:rPr>
              <a:t>Maria Montessori Grundschule Hausen</a:t>
            </a:r>
            <a:r>
              <a:rPr lang="de-DE" sz="1200" dirty="0">
                <a:solidFill>
                  <a:schemeClr val="tx1">
                    <a:lumMod val="65000"/>
                    <a:lumOff val="35000"/>
                  </a:schemeClr>
                </a:solidFill>
                <a:latin typeface="Calibri" pitchFamily="34" charset="0"/>
              </a:rPr>
              <a:t> | Beim Fasanengarten 9 | 70499 Stuttgart  Tel: 0711 / 216 57 -</a:t>
            </a:r>
            <a:r>
              <a:rPr lang="de-DE" sz="1200" dirty="0" smtClean="0">
                <a:solidFill>
                  <a:schemeClr val="tx1">
                    <a:lumMod val="65000"/>
                    <a:lumOff val="35000"/>
                  </a:schemeClr>
                </a:solidFill>
                <a:latin typeface="Calibri" pitchFamily="34" charset="0"/>
              </a:rPr>
              <a:t>130 </a:t>
            </a:r>
            <a:br>
              <a:rPr lang="de-DE" sz="1200" dirty="0" smtClean="0">
                <a:solidFill>
                  <a:schemeClr val="tx1">
                    <a:lumMod val="65000"/>
                    <a:lumOff val="35000"/>
                  </a:schemeClr>
                </a:solidFill>
                <a:latin typeface="Calibri" pitchFamily="34" charset="0"/>
              </a:rPr>
            </a:br>
            <a:r>
              <a:rPr lang="de-DE" sz="1200" dirty="0" smtClean="0">
                <a:solidFill>
                  <a:schemeClr val="tx1">
                    <a:lumMod val="65000"/>
                    <a:lumOff val="35000"/>
                  </a:schemeClr>
                </a:solidFill>
                <a:latin typeface="Calibri" pitchFamily="34" charset="0"/>
              </a:rPr>
              <a:t>Fax</a:t>
            </a:r>
            <a:r>
              <a:rPr lang="de-DE" sz="1200" dirty="0">
                <a:solidFill>
                  <a:schemeClr val="tx1">
                    <a:lumMod val="65000"/>
                    <a:lumOff val="35000"/>
                  </a:schemeClr>
                </a:solidFill>
                <a:latin typeface="Calibri" pitchFamily="34" charset="0"/>
              </a:rPr>
              <a:t>: 0711 / 216 57 -140 | montessori@stuttgart.de</a:t>
            </a:r>
            <a:r>
              <a:rPr lang="de-DE" sz="1200" dirty="0" smtClean="0">
                <a:solidFill>
                  <a:schemeClr val="tx1">
                    <a:lumMod val="65000"/>
                    <a:lumOff val="35000"/>
                  </a:schemeClr>
                </a:solidFill>
                <a:latin typeface="Calibri" pitchFamily="34" charset="0"/>
              </a:rPr>
              <a:t>| www.mmgh.de</a:t>
            </a:r>
            <a:endParaRPr lang="de-DE" sz="1200" dirty="0">
              <a:solidFill>
                <a:schemeClr val="tx1">
                  <a:lumMod val="65000"/>
                  <a:lumOff val="35000"/>
                </a:schemeClr>
              </a:solidFill>
              <a:latin typeface="Calibri" pitchFamily="34" charset="0"/>
            </a:endParaRPr>
          </a:p>
          <a:p>
            <a:pPr algn="ctr"/>
            <a:r>
              <a:rPr lang="de-DE" sz="1200" dirty="0" smtClean="0">
                <a:solidFill>
                  <a:schemeClr val="tx1">
                    <a:lumMod val="65000"/>
                    <a:lumOff val="35000"/>
                  </a:schemeClr>
                </a:solidFill>
                <a:latin typeface="Calibri" pitchFamily="34" charset="0"/>
              </a:rPr>
              <a:t>© Alle Rechte vorbehalten</a:t>
            </a:r>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grpSp>
        <p:nvGrpSpPr>
          <p:cNvPr id="2" name="Gruppieren 1"/>
          <p:cNvGrpSpPr/>
          <p:nvPr/>
        </p:nvGrpSpPr>
        <p:grpSpPr>
          <a:xfrm>
            <a:off x="153268" y="26282"/>
            <a:ext cx="6275465" cy="1479573"/>
            <a:chOff x="153268" y="26282"/>
            <a:chExt cx="6275465" cy="1479573"/>
          </a:xfrm>
        </p:grpSpPr>
        <p:pic>
          <p:nvPicPr>
            <p:cNvPr id="37"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153268" y="26282"/>
              <a:ext cx="4235284" cy="1479573"/>
            </a:xfrm>
            <a:prstGeom prst="rect">
              <a:avLst/>
            </a:prstGeom>
            <a:noFill/>
          </p:spPr>
        </p:pic>
        <p:pic>
          <p:nvPicPr>
            <p:cNvPr id="41"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1510" y="330200"/>
              <a:ext cx="1217223" cy="701479"/>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feld 3"/>
          <p:cNvSpPr txBox="1"/>
          <p:nvPr/>
        </p:nvSpPr>
        <p:spPr>
          <a:xfrm>
            <a:off x="287524" y="1650995"/>
            <a:ext cx="6257551" cy="1200329"/>
          </a:xfrm>
          <a:prstGeom prst="rect">
            <a:avLst/>
          </a:prstGeom>
          <a:noFill/>
        </p:spPr>
        <p:txBody>
          <a:bodyPr wrap="square" lIns="0" tIns="0" rIns="0" bIns="0" rtlCol="0">
            <a:spAutoFit/>
          </a:bodyPr>
          <a:lstStyle/>
          <a:p>
            <a:pPr algn="ctr"/>
            <a:r>
              <a:rPr lang="de-DE" sz="5400" b="1" dirty="0">
                <a:solidFill>
                  <a:srgbClr val="7030A0"/>
                </a:solidFill>
                <a:latin typeface="Comic Sans MS" panose="030F0702030302020204" pitchFamily="66" charset="0"/>
              </a:rPr>
              <a:t>F</a:t>
            </a:r>
            <a:r>
              <a:rPr lang="de-DE" sz="5400" b="1" dirty="0" smtClean="0">
                <a:solidFill>
                  <a:srgbClr val="92D050"/>
                </a:solidFill>
                <a:latin typeface="Comic Sans MS" panose="030F0702030302020204" pitchFamily="66" charset="0"/>
              </a:rPr>
              <a:t>E</a:t>
            </a:r>
            <a:r>
              <a:rPr lang="de-DE" sz="5400" b="1" dirty="0" smtClean="0">
                <a:solidFill>
                  <a:srgbClr val="7030A0"/>
                </a:solidFill>
                <a:latin typeface="Comic Sans MS" panose="030F0702030302020204" pitchFamily="66" charset="0"/>
              </a:rPr>
              <a:t>R</a:t>
            </a:r>
            <a:r>
              <a:rPr lang="de-DE" sz="5400" b="1" dirty="0" smtClean="0">
                <a:solidFill>
                  <a:srgbClr val="92D050"/>
                </a:solidFill>
                <a:latin typeface="Comic Sans MS" panose="030F0702030302020204" pitchFamily="66" charset="0"/>
              </a:rPr>
              <a:t>I</a:t>
            </a:r>
            <a:r>
              <a:rPr lang="de-DE" sz="5400" b="1" dirty="0" smtClean="0">
                <a:solidFill>
                  <a:srgbClr val="7030A0"/>
                </a:solidFill>
                <a:latin typeface="Comic Sans MS" panose="030F0702030302020204" pitchFamily="66" charset="0"/>
              </a:rPr>
              <a:t>E</a:t>
            </a:r>
            <a:r>
              <a:rPr lang="de-DE" sz="5400" b="1" dirty="0" smtClean="0">
                <a:solidFill>
                  <a:srgbClr val="92D050"/>
                </a:solidFill>
                <a:latin typeface="Comic Sans MS" panose="030F0702030302020204" pitchFamily="66" charset="0"/>
              </a:rPr>
              <a:t>N</a:t>
            </a:r>
            <a:r>
              <a:rPr lang="de-DE" sz="5400" b="1" dirty="0" smtClean="0">
                <a:solidFill>
                  <a:srgbClr val="7030A0"/>
                </a:solidFill>
                <a:latin typeface="Comic Sans MS" panose="030F0702030302020204" pitchFamily="66" charset="0"/>
              </a:rPr>
              <a:t>A</a:t>
            </a:r>
            <a:r>
              <a:rPr lang="de-DE" sz="5400" b="1" dirty="0" smtClean="0">
                <a:solidFill>
                  <a:srgbClr val="92D050"/>
                </a:solidFill>
                <a:latin typeface="Comic Sans MS" panose="030F0702030302020204" pitchFamily="66" charset="0"/>
              </a:rPr>
              <a:t>N</a:t>
            </a:r>
            <a:r>
              <a:rPr lang="de-DE" sz="5400" b="1" dirty="0" smtClean="0">
                <a:solidFill>
                  <a:srgbClr val="7030A0"/>
                </a:solidFill>
                <a:latin typeface="Comic Sans MS" panose="030F0702030302020204" pitchFamily="66" charset="0"/>
              </a:rPr>
              <a:t>G</a:t>
            </a:r>
            <a:r>
              <a:rPr lang="de-DE" sz="5400" b="1" dirty="0" smtClean="0">
                <a:solidFill>
                  <a:srgbClr val="92D050"/>
                </a:solidFill>
                <a:latin typeface="Comic Sans MS" panose="030F0702030302020204" pitchFamily="66" charset="0"/>
              </a:rPr>
              <a:t>E</a:t>
            </a:r>
            <a:r>
              <a:rPr lang="de-DE" sz="5400" b="1" dirty="0" smtClean="0">
                <a:solidFill>
                  <a:srgbClr val="7030A0"/>
                </a:solidFill>
                <a:latin typeface="Comic Sans MS" panose="030F0702030302020204" pitchFamily="66" charset="0"/>
              </a:rPr>
              <a:t>B</a:t>
            </a:r>
            <a:r>
              <a:rPr lang="de-DE" sz="5400" b="1" dirty="0" smtClean="0">
                <a:solidFill>
                  <a:srgbClr val="92D050"/>
                </a:solidFill>
                <a:latin typeface="Comic Sans MS" panose="030F0702030302020204" pitchFamily="66" charset="0"/>
              </a:rPr>
              <a:t>O</a:t>
            </a:r>
            <a:r>
              <a:rPr lang="de-DE" sz="5400" b="1" dirty="0" smtClean="0">
                <a:solidFill>
                  <a:srgbClr val="7030A0"/>
                </a:solidFill>
                <a:latin typeface="Comic Sans MS" panose="030F0702030302020204" pitchFamily="66" charset="0"/>
              </a:rPr>
              <a:t>T</a:t>
            </a:r>
            <a:r>
              <a:rPr lang="de-DE" sz="2800" dirty="0" smtClean="0">
                <a:solidFill>
                  <a:srgbClr val="CC1021"/>
                </a:solidFill>
              </a:rPr>
              <a:t/>
            </a:r>
            <a:br>
              <a:rPr lang="de-DE" sz="2800" dirty="0" smtClean="0">
                <a:solidFill>
                  <a:srgbClr val="CC1021"/>
                </a:solidFill>
              </a:rPr>
            </a:br>
            <a:r>
              <a:rPr lang="de-DE" sz="2400" dirty="0" smtClean="0">
                <a:solidFill>
                  <a:schemeClr val="tx1">
                    <a:lumMod val="50000"/>
                    <a:lumOff val="50000"/>
                  </a:schemeClr>
                </a:solidFill>
                <a:latin typeface="Comic Sans MS" panose="030F0702030302020204" pitchFamily="66" charset="0"/>
              </a:rPr>
              <a:t>der</a:t>
            </a:r>
            <a:r>
              <a:rPr lang="de-DE" sz="2400" dirty="0">
                <a:solidFill>
                  <a:schemeClr val="tx1">
                    <a:lumMod val="50000"/>
                    <a:lumOff val="50000"/>
                  </a:schemeClr>
                </a:solidFill>
                <a:latin typeface="Comic Sans MS" panose="030F0702030302020204" pitchFamily="66" charset="0"/>
              </a:rPr>
              <a:t> </a:t>
            </a:r>
            <a:r>
              <a:rPr lang="de-DE" sz="2400" dirty="0" smtClean="0">
                <a:solidFill>
                  <a:schemeClr val="tx1">
                    <a:lumMod val="50000"/>
                    <a:lumOff val="50000"/>
                  </a:schemeClr>
                </a:solidFill>
                <a:latin typeface="Comic Sans MS" panose="030F0702030302020204" pitchFamily="66" charset="0"/>
              </a:rPr>
              <a:t>Maria </a:t>
            </a:r>
            <a:r>
              <a:rPr lang="de-DE" sz="2400" dirty="0">
                <a:solidFill>
                  <a:schemeClr val="tx1">
                    <a:lumMod val="50000"/>
                    <a:lumOff val="50000"/>
                  </a:schemeClr>
                </a:solidFill>
                <a:latin typeface="Comic Sans MS" panose="030F0702030302020204" pitchFamily="66" charset="0"/>
              </a:rPr>
              <a:t>Montessori Grundschule Hausen</a:t>
            </a:r>
          </a:p>
        </p:txBody>
      </p:sp>
      <p:sp>
        <p:nvSpPr>
          <p:cNvPr id="10" name="Rechteck 9"/>
          <p:cNvSpPr/>
          <p:nvPr/>
        </p:nvSpPr>
        <p:spPr>
          <a:xfrm>
            <a:off x="1" y="300029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7" name="Rechteck 96"/>
          <p:cNvSpPr/>
          <p:nvPr/>
        </p:nvSpPr>
        <p:spPr>
          <a:xfrm>
            <a:off x="741447" y="300029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8" name="Rechteck 97"/>
          <p:cNvSpPr/>
          <p:nvPr/>
        </p:nvSpPr>
        <p:spPr>
          <a:xfrm>
            <a:off x="2882201" y="300029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00" name="Rechteck 99"/>
          <p:cNvSpPr/>
          <p:nvPr/>
        </p:nvSpPr>
        <p:spPr>
          <a:xfrm>
            <a:off x="5783580" y="300029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01" name="Rechteck 100"/>
          <p:cNvSpPr/>
          <p:nvPr/>
        </p:nvSpPr>
        <p:spPr>
          <a:xfrm>
            <a:off x="1823254" y="300029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9" name="Rechteck 98"/>
          <p:cNvSpPr/>
          <p:nvPr/>
        </p:nvSpPr>
        <p:spPr>
          <a:xfrm>
            <a:off x="4705688" y="300029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16" name="Textfeld 115"/>
          <p:cNvSpPr txBox="1"/>
          <p:nvPr/>
        </p:nvSpPr>
        <p:spPr>
          <a:xfrm>
            <a:off x="1039733" y="8052889"/>
            <a:ext cx="4778552" cy="553998"/>
          </a:xfrm>
          <a:prstGeom prst="rect">
            <a:avLst/>
          </a:prstGeom>
          <a:noFill/>
        </p:spPr>
        <p:txBody>
          <a:bodyPr wrap="none" lIns="0" tIns="0" rIns="0" bIns="0" rtlCol="0">
            <a:spAutoFit/>
          </a:bodyPr>
          <a:lstStyle/>
          <a:p>
            <a:pPr algn="ctr"/>
            <a:r>
              <a:rPr lang="de-DE" sz="3600" b="1" dirty="0" smtClean="0">
                <a:solidFill>
                  <a:schemeClr val="tx1">
                    <a:lumMod val="65000"/>
                    <a:lumOff val="35000"/>
                  </a:schemeClr>
                </a:solidFill>
                <a:latin typeface="Comic Sans MS" panose="030F0702030302020204" pitchFamily="66" charset="0"/>
              </a:rPr>
              <a:t>Faschingsferien 2018</a:t>
            </a:r>
            <a:endParaRPr lang="de-DE" sz="3600" dirty="0">
              <a:solidFill>
                <a:schemeClr val="tx1">
                  <a:lumMod val="65000"/>
                  <a:lumOff val="35000"/>
                </a:schemeClr>
              </a:solidFill>
              <a:latin typeface="Comic Sans MS" panose="030F0702030302020204" pitchFamily="66" charset="0"/>
            </a:endParaRPr>
          </a:p>
        </p:txBody>
      </p:sp>
      <p:sp>
        <p:nvSpPr>
          <p:cNvPr id="27" name="Ellipse 26"/>
          <p:cNvSpPr/>
          <p:nvPr/>
        </p:nvSpPr>
        <p:spPr>
          <a:xfrm>
            <a:off x="1892885" y="4790085"/>
            <a:ext cx="3108147" cy="3108147"/>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25" name="Rechteck 24"/>
          <p:cNvSpPr/>
          <p:nvPr/>
        </p:nvSpPr>
        <p:spPr>
          <a:xfrm>
            <a:off x="5783580" y="3013489"/>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28" name="Textfeld 27"/>
          <p:cNvSpPr txBox="1"/>
          <p:nvPr/>
        </p:nvSpPr>
        <p:spPr>
          <a:xfrm>
            <a:off x="34032" y="3117989"/>
            <a:ext cx="575479" cy="169277"/>
          </a:xfrm>
          <a:prstGeom prst="rect">
            <a:avLst/>
          </a:prstGeom>
          <a:noFill/>
        </p:spPr>
        <p:txBody>
          <a:bodyPr wrap="none" lIns="0" tIns="0" rIns="0" bIns="0" rtlCol="0">
            <a:spAutoFit/>
          </a:bodyPr>
          <a:lstStyle/>
          <a:p>
            <a:pPr algn="ctr"/>
            <a:r>
              <a:rPr lang="de-DE" sz="1100" b="1" dirty="0" smtClean="0">
                <a:latin typeface="Comic Sans MS" panose="030F0702030302020204" pitchFamily="66" charset="0"/>
              </a:rPr>
              <a:t>Fasching</a:t>
            </a:r>
            <a:endParaRPr lang="de-DE" sz="600" dirty="0">
              <a:latin typeface="Comic Sans MS" panose="030F0702030302020204" pitchFamily="66" charset="0"/>
            </a:endParaRPr>
          </a:p>
        </p:txBody>
      </p:sp>
      <p:pic>
        <p:nvPicPr>
          <p:cNvPr id="24" name="Grafik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85003" y="5322887"/>
            <a:ext cx="2449798" cy="2160931"/>
          </a:xfrm>
          <a:prstGeom prst="rect">
            <a:avLst/>
          </a:prstGeom>
        </p:spPr>
      </p:pic>
    </p:spTree>
    <p:extLst>
      <p:ext uri="{BB962C8B-B14F-4D97-AF65-F5344CB8AC3E}">
        <p14:creationId xmlns:p14="http://schemas.microsoft.com/office/powerpoint/2010/main" val="647730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613133258"/>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85767" name="think-cell Folie" r:id="rId5" imgW="0" imgH="0" progId="">
                  <p:embed/>
                </p:oleObj>
              </mc:Choice>
              <mc:Fallback>
                <p:oleObj name="think-cell Folie" r:id="rId5" imgW="0" imgH="0" progId="">
                  <p:embed/>
                  <p:pic>
                    <p:nvPicPr>
                      <p:cNvPr id="0" name="AutoShape 584"/>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1" name="Rechteck 20"/>
          <p:cNvSpPr/>
          <p:nvPr/>
        </p:nvSpPr>
        <p:spPr>
          <a:xfrm>
            <a:off x="211324" y="1549941"/>
            <a:ext cx="6444963" cy="6809556"/>
          </a:xfrm>
          <a:prstGeom prst="rect">
            <a:avLst/>
          </a:prstGeom>
        </p:spPr>
        <p:txBody>
          <a:bodyPr wrap="square">
            <a:spAutoFit/>
          </a:bodyPr>
          <a:lstStyle/>
          <a:p>
            <a:pPr>
              <a:spcAft>
                <a:spcPts val="300"/>
              </a:spcAft>
            </a:pPr>
            <a:r>
              <a:rPr lang="de-DE" sz="1300" b="1" dirty="0" smtClean="0">
                <a:solidFill>
                  <a:schemeClr val="tx1">
                    <a:lumMod val="75000"/>
                    <a:lumOff val="25000"/>
                  </a:schemeClr>
                </a:solidFill>
                <a:latin typeface="Comic Sans MS" panose="030F0702030302020204" pitchFamily="66" charset="0"/>
              </a:rPr>
              <a:t>Tagesablauf 2/2</a:t>
            </a:r>
          </a:p>
          <a:p>
            <a:pPr>
              <a:spcAft>
                <a:spcPts val="300"/>
              </a:spcAft>
            </a:pPr>
            <a:r>
              <a:rPr lang="de-DE" sz="1300" dirty="0" smtClean="0">
                <a:solidFill>
                  <a:schemeClr val="tx1">
                    <a:lumMod val="75000"/>
                    <a:lumOff val="25000"/>
                  </a:schemeClr>
                </a:solidFill>
                <a:latin typeface="Calibri" panose="020F0502020204030204" pitchFamily="34" charset="0"/>
              </a:rPr>
              <a:t>Und </a:t>
            </a:r>
            <a:r>
              <a:rPr lang="de-DE" sz="1300" dirty="0">
                <a:solidFill>
                  <a:schemeClr val="tx1">
                    <a:lumMod val="75000"/>
                    <a:lumOff val="25000"/>
                  </a:schemeClr>
                </a:solidFill>
                <a:latin typeface="Calibri" panose="020F0502020204030204" pitchFamily="34" charset="0"/>
              </a:rPr>
              <a:t>nun zum </a:t>
            </a:r>
            <a:r>
              <a:rPr lang="de-DE" sz="1300" dirty="0" smtClean="0">
                <a:solidFill>
                  <a:schemeClr val="tx1">
                    <a:lumMod val="75000"/>
                    <a:lumOff val="25000"/>
                  </a:schemeClr>
                </a:solidFill>
                <a:latin typeface="Calibri" panose="020F0502020204030204" pitchFamily="34" charset="0"/>
              </a:rPr>
              <a:t>zweiten Teil des Tagesablaufs mit </a:t>
            </a:r>
            <a:r>
              <a:rPr lang="de-DE" sz="1300" dirty="0">
                <a:solidFill>
                  <a:schemeClr val="tx1">
                    <a:lumMod val="75000"/>
                    <a:lumOff val="25000"/>
                  </a:schemeClr>
                </a:solidFill>
                <a:latin typeface="Calibri" panose="020F0502020204030204" pitchFamily="34" charset="0"/>
              </a:rPr>
              <a:t>den entsprechenden Symbolen. </a:t>
            </a:r>
            <a:br>
              <a:rPr lang="de-DE" sz="1300" dirty="0">
                <a:solidFill>
                  <a:schemeClr val="tx1">
                    <a:lumMod val="75000"/>
                    <a:lumOff val="25000"/>
                  </a:schemeClr>
                </a:solidFill>
                <a:latin typeface="Calibri" panose="020F0502020204030204" pitchFamily="34" charset="0"/>
              </a:rPr>
            </a:br>
            <a:r>
              <a:rPr lang="de-DE" sz="1300" dirty="0">
                <a:solidFill>
                  <a:schemeClr val="tx1">
                    <a:lumMod val="75000"/>
                    <a:lumOff val="25000"/>
                  </a:schemeClr>
                </a:solidFill>
                <a:latin typeface="Calibri" panose="020F0502020204030204" pitchFamily="34" charset="0"/>
              </a:rPr>
              <a:t>Im Plan selbst finden Sie dann nur noch das Symbol, keine weiteren Erklärungen mehr.</a:t>
            </a:r>
          </a:p>
          <a:p>
            <a:pPr>
              <a:spcAft>
                <a:spcPts val="300"/>
              </a:spcAft>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r>
              <a:rPr lang="de-DE" sz="1300" dirty="0" smtClean="0">
                <a:latin typeface="Calibri" panose="020F0502020204030204" pitchFamily="34" charset="0"/>
              </a:rPr>
              <a:t>1</a:t>
            </a:r>
          </a:p>
          <a:p>
            <a:pPr>
              <a:buClr>
                <a:srgbClr val="00B0F0"/>
              </a:buClr>
            </a:pPr>
            <a:endParaRPr lang="de-DE" sz="1300" dirty="0" smtClean="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967199" y="2192347"/>
            <a:ext cx="5441949" cy="7694414"/>
          </a:xfrm>
          <a:prstGeom prst="rect">
            <a:avLst/>
          </a:prstGeom>
        </p:spPr>
        <p:txBody>
          <a:bodyPr wrap="square">
            <a:spAutoFit/>
          </a:bodyPr>
          <a:lstStyle/>
          <a:p>
            <a:pPr>
              <a:buClr>
                <a:srgbClr val="FF3399"/>
              </a:buClr>
            </a:pPr>
            <a:endParaRPr lang="de-DE" sz="1300" b="1" dirty="0">
              <a:solidFill>
                <a:schemeClr val="tx1">
                  <a:lumMod val="75000"/>
                  <a:lumOff val="25000"/>
                </a:schemeClr>
              </a:solidFill>
              <a:latin typeface="Calibri" panose="020F0502020204030204" pitchFamily="34" charset="0"/>
            </a:endParaRPr>
          </a:p>
          <a:p>
            <a:pPr>
              <a:buClr>
                <a:srgbClr val="FF3399"/>
              </a:buClr>
            </a:pPr>
            <a:endParaRPr lang="de-DE" sz="1300" b="1"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Mittagessen - 12.00  bis 13.00 </a:t>
            </a:r>
            <a:r>
              <a:rPr lang="de-DE" sz="1300" b="1" dirty="0">
                <a:solidFill>
                  <a:schemeClr val="tx1">
                    <a:lumMod val="75000"/>
                    <a:lumOff val="25000"/>
                  </a:schemeClr>
                </a:solidFill>
                <a:latin typeface="Calibri" panose="020F0502020204030204" pitchFamily="34" charset="0"/>
              </a:rPr>
              <a:t>Uhr                                         </a:t>
            </a:r>
          </a:p>
          <a:p>
            <a:pPr>
              <a:buClr>
                <a:srgbClr val="FF3399"/>
              </a:buClr>
            </a:pPr>
            <a:r>
              <a:rPr lang="de-DE" sz="1300" dirty="0">
                <a:solidFill>
                  <a:schemeClr val="tx1">
                    <a:lumMod val="75000"/>
                    <a:lumOff val="25000"/>
                  </a:schemeClr>
                </a:solidFill>
                <a:latin typeface="Calibri" panose="020F0502020204030204" pitchFamily="34" charset="0"/>
              </a:rPr>
              <a:t>Wir beziehen unser Essen von den </a:t>
            </a:r>
            <a:r>
              <a:rPr lang="de-DE" sz="1300" dirty="0" smtClean="0">
                <a:solidFill>
                  <a:schemeClr val="tx1">
                    <a:lumMod val="75000"/>
                    <a:lumOff val="25000"/>
                  </a:schemeClr>
                </a:solidFill>
                <a:latin typeface="Calibri" panose="020F0502020204030204" pitchFamily="34" charset="0"/>
              </a:rPr>
              <a:t>Maltesern.</a:t>
            </a:r>
            <a:r>
              <a:rPr lang="de-DE" sz="1300" dirty="0">
                <a:solidFill>
                  <a:schemeClr val="tx1">
                    <a:lumMod val="75000"/>
                    <a:lumOff val="25000"/>
                  </a:schemeClr>
                </a:solidFill>
                <a:latin typeface="Calibri" panose="020F0502020204030204" pitchFamily="34" charset="0"/>
              </a:rPr>
              <a:t> </a:t>
            </a:r>
            <a:r>
              <a:rPr lang="de-DE" sz="1300" dirty="0" smtClean="0">
                <a:solidFill>
                  <a:schemeClr val="tx1">
                    <a:lumMod val="75000"/>
                    <a:lumOff val="25000"/>
                  </a:schemeClr>
                </a:solidFill>
                <a:latin typeface="Calibri" panose="020F0502020204030204" pitchFamily="34" charset="0"/>
              </a:rPr>
              <a:t>Unsere Ansprechpartnerin hier ist Herr Rödl. Die  Kontaktdaten sehen auf der Rückseite.  Wir versuchen gemeinsam mit Herrn Rödl einen </a:t>
            </a:r>
            <a:r>
              <a:rPr lang="de-DE" sz="1300" dirty="0">
                <a:solidFill>
                  <a:schemeClr val="tx1">
                    <a:lumMod val="75000"/>
                    <a:lumOff val="25000"/>
                  </a:schemeClr>
                </a:solidFill>
                <a:latin typeface="Calibri" panose="020F0502020204030204" pitchFamily="34" charset="0"/>
              </a:rPr>
              <a:t>abwechslungsreichen Speiseplan für Ihr Kind/für Dich zusammenzustellen. Wenn es dennoch einmal Grund </a:t>
            </a:r>
            <a:r>
              <a:rPr lang="de-DE" sz="1300" dirty="0" smtClean="0">
                <a:solidFill>
                  <a:schemeClr val="tx1">
                    <a:lumMod val="75000"/>
                    <a:lumOff val="25000"/>
                  </a:schemeClr>
                </a:solidFill>
                <a:latin typeface="Calibri" panose="020F0502020204030204" pitchFamily="34" charset="0"/>
              </a:rPr>
              <a:t>zur Beanstandung gibt wenden Sie sich bitte an eine Pädagogische Fachkraft, bzw. direkt an Herrn Rödl. Den </a:t>
            </a:r>
            <a:r>
              <a:rPr lang="de-DE" sz="1300" dirty="0">
                <a:solidFill>
                  <a:schemeClr val="tx1">
                    <a:lumMod val="75000"/>
                    <a:lumOff val="25000"/>
                  </a:schemeClr>
                </a:solidFill>
                <a:latin typeface="Calibri" panose="020F0502020204030204" pitchFamily="34" charset="0"/>
              </a:rPr>
              <a:t>Speiseplan entnehmen </a:t>
            </a:r>
            <a:r>
              <a:rPr lang="de-DE" sz="1300" dirty="0" smtClean="0">
                <a:solidFill>
                  <a:schemeClr val="tx1">
                    <a:lumMod val="75000"/>
                    <a:lumOff val="25000"/>
                  </a:schemeClr>
                </a:solidFill>
                <a:latin typeface="Calibri" panose="020F0502020204030204" pitchFamily="34" charset="0"/>
              </a:rPr>
              <a:t>Sie/entnimmst </a:t>
            </a:r>
            <a:r>
              <a:rPr lang="de-DE" sz="1300" dirty="0">
                <a:solidFill>
                  <a:schemeClr val="tx1">
                    <a:lumMod val="75000"/>
                    <a:lumOff val="25000"/>
                  </a:schemeClr>
                </a:solidFill>
                <a:latin typeface="Calibri" panose="020F0502020204030204" pitchFamily="34" charset="0"/>
              </a:rPr>
              <a:t>Du bitte unserer Internetseite www.mmgh.de </a:t>
            </a:r>
            <a:r>
              <a:rPr lang="de-DE" sz="1300" dirty="0" smtClean="0">
                <a:solidFill>
                  <a:schemeClr val="tx1">
                    <a:lumMod val="75000"/>
                    <a:lumOff val="25000"/>
                  </a:schemeClr>
                </a:solidFill>
                <a:latin typeface="Calibri" panose="020F0502020204030204" pitchFamily="34" charset="0"/>
              </a:rPr>
              <a:t>unter </a:t>
            </a:r>
            <a:r>
              <a:rPr lang="de-DE" sz="1300" dirty="0">
                <a:solidFill>
                  <a:schemeClr val="tx1">
                    <a:lumMod val="75000"/>
                    <a:lumOff val="25000"/>
                  </a:schemeClr>
                </a:solidFill>
                <a:latin typeface="Calibri" panose="020F0502020204030204" pitchFamily="34" charset="0"/>
              </a:rPr>
              <a:t>der Rubrik </a:t>
            </a:r>
            <a:r>
              <a:rPr lang="de-DE" sz="1300" dirty="0" smtClean="0">
                <a:solidFill>
                  <a:schemeClr val="tx1">
                    <a:lumMod val="75000"/>
                    <a:lumOff val="25000"/>
                  </a:schemeClr>
                </a:solidFill>
                <a:latin typeface="Calibri" panose="020F0502020204030204" pitchFamily="34" charset="0"/>
              </a:rPr>
              <a:t>Ganztagesschule.</a:t>
            </a:r>
          </a:p>
          <a:p>
            <a:pPr>
              <a:buClr>
                <a:srgbClr val="FF3399"/>
              </a:buClr>
            </a:pPr>
            <a:r>
              <a:rPr lang="de-DE" sz="1300" dirty="0">
                <a:solidFill>
                  <a:schemeClr val="tx1">
                    <a:lumMod val="75000"/>
                    <a:lumOff val="25000"/>
                  </a:schemeClr>
                </a:solidFill>
                <a:latin typeface="Calibri" panose="020F0502020204030204" pitchFamily="34" charset="0"/>
              </a:rPr>
              <a:t> </a:t>
            </a:r>
          </a:p>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Silentium - 13.00 </a:t>
            </a:r>
            <a:r>
              <a:rPr lang="de-DE" sz="1300" b="1" dirty="0">
                <a:solidFill>
                  <a:schemeClr val="tx1">
                    <a:lumMod val="75000"/>
                    <a:lumOff val="25000"/>
                  </a:schemeClr>
                </a:solidFill>
                <a:latin typeface="Calibri" panose="020F0502020204030204" pitchFamily="34" charset="0"/>
              </a:rPr>
              <a:t> </a:t>
            </a:r>
            <a:r>
              <a:rPr lang="de-DE" sz="1300" b="1" dirty="0" smtClean="0">
                <a:solidFill>
                  <a:schemeClr val="tx1">
                    <a:lumMod val="75000"/>
                    <a:lumOff val="25000"/>
                  </a:schemeClr>
                </a:solidFill>
                <a:latin typeface="Calibri" panose="020F0502020204030204" pitchFamily="34" charset="0"/>
              </a:rPr>
              <a:t>bis 13.30 </a:t>
            </a:r>
            <a:r>
              <a:rPr lang="de-DE" sz="1300" b="1" dirty="0">
                <a:solidFill>
                  <a:schemeClr val="tx1">
                    <a:lumMod val="75000"/>
                    <a:lumOff val="25000"/>
                  </a:schemeClr>
                </a:solidFill>
                <a:latin typeface="Calibri" panose="020F0502020204030204" pitchFamily="34" charset="0"/>
              </a:rPr>
              <a:t>Uhr </a:t>
            </a:r>
          </a:p>
          <a:p>
            <a:pPr>
              <a:buClr>
                <a:srgbClr val="FF3399"/>
              </a:buClr>
            </a:pPr>
            <a:r>
              <a:rPr lang="de-DE" sz="1300" dirty="0">
                <a:solidFill>
                  <a:schemeClr val="tx1">
                    <a:lumMod val="75000"/>
                    <a:lumOff val="25000"/>
                  </a:schemeClr>
                </a:solidFill>
                <a:latin typeface="Calibri" panose="020F0502020204030204" pitchFamily="34" charset="0"/>
              </a:rPr>
              <a:t>Bei allem Trubel im </a:t>
            </a:r>
            <a:r>
              <a:rPr lang="de-DE" sz="1300" dirty="0" smtClean="0">
                <a:solidFill>
                  <a:schemeClr val="tx1">
                    <a:lumMod val="75000"/>
                    <a:lumOff val="25000"/>
                  </a:schemeClr>
                </a:solidFill>
                <a:latin typeface="Calibri" panose="020F0502020204030204" pitchFamily="34" charset="0"/>
              </a:rPr>
              <a:t>Tagesablauf, benötigt Ihr Kind dringend </a:t>
            </a:r>
            <a:r>
              <a:rPr lang="de-DE" sz="1300" dirty="0">
                <a:solidFill>
                  <a:schemeClr val="tx1">
                    <a:lumMod val="75000"/>
                    <a:lumOff val="25000"/>
                  </a:schemeClr>
                </a:solidFill>
                <a:latin typeface="Calibri" panose="020F0502020204030204" pitchFamily="34" charset="0"/>
              </a:rPr>
              <a:t>auch einmal eine Zeit des Innehaltens. </a:t>
            </a:r>
            <a:r>
              <a:rPr lang="de-DE" sz="1300" dirty="0" smtClean="0">
                <a:solidFill>
                  <a:schemeClr val="tx1">
                    <a:lumMod val="75000"/>
                    <a:lumOff val="25000"/>
                  </a:schemeClr>
                </a:solidFill>
                <a:latin typeface="Calibri" panose="020F0502020204030204" pitchFamily="34" charset="0"/>
              </a:rPr>
              <a:t>In </a:t>
            </a:r>
            <a:r>
              <a:rPr lang="de-DE" sz="1300" dirty="0">
                <a:solidFill>
                  <a:schemeClr val="tx1">
                    <a:lumMod val="75000"/>
                    <a:lumOff val="25000"/>
                  </a:schemeClr>
                </a:solidFill>
                <a:latin typeface="Calibri" panose="020F0502020204030204" pitchFamily="34" charset="0"/>
              </a:rPr>
              <a:t>dieser Zeit des Silentiums kann sich </a:t>
            </a:r>
            <a:r>
              <a:rPr lang="de-DE" sz="1300" dirty="0" smtClean="0">
                <a:solidFill>
                  <a:schemeClr val="tx1">
                    <a:lumMod val="75000"/>
                    <a:lumOff val="25000"/>
                  </a:schemeClr>
                </a:solidFill>
                <a:latin typeface="Calibri" panose="020F0502020204030204" pitchFamily="34" charset="0"/>
              </a:rPr>
              <a:t>Ihr </a:t>
            </a:r>
            <a:r>
              <a:rPr lang="de-DE" sz="1300" dirty="0">
                <a:solidFill>
                  <a:schemeClr val="tx1">
                    <a:lumMod val="75000"/>
                    <a:lumOff val="25000"/>
                  </a:schemeClr>
                </a:solidFill>
                <a:latin typeface="Calibri" panose="020F0502020204030204" pitchFamily="34" charset="0"/>
              </a:rPr>
              <a:t>Kind an verschiedene Orte zurückziehen: Zum richtigen Schlafen oder Kassette hören in den </a:t>
            </a:r>
            <a:r>
              <a:rPr lang="de-DE" sz="1300" dirty="0" err="1">
                <a:solidFill>
                  <a:schemeClr val="tx1">
                    <a:lumMod val="75000"/>
                    <a:lumOff val="25000"/>
                  </a:schemeClr>
                </a:solidFill>
                <a:latin typeface="Calibri" panose="020F0502020204030204" pitchFamily="34" charset="0"/>
              </a:rPr>
              <a:t>Stilleraum</a:t>
            </a:r>
            <a:r>
              <a:rPr lang="de-DE" sz="1300" dirty="0">
                <a:solidFill>
                  <a:schemeClr val="tx1">
                    <a:lumMod val="75000"/>
                    <a:lumOff val="25000"/>
                  </a:schemeClr>
                </a:solidFill>
                <a:latin typeface="Calibri" panose="020F0502020204030204" pitchFamily="34" charset="0"/>
              </a:rPr>
              <a:t>, bei Entspannungsübungen in der Turnhalle, zum Lesen in den Lesebereich, zum Lustwandeln in den kleinen Garten hinter der Schule. Dort gibt es in den warmen Jahreszeiten Liegestühle für Kinder und Erwachsene sowie Decken, so dass dort auch gut geruht werden kann.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In </a:t>
            </a:r>
            <a:r>
              <a:rPr lang="de-DE" sz="1300" dirty="0">
                <a:solidFill>
                  <a:schemeClr val="tx1">
                    <a:lumMod val="75000"/>
                    <a:lumOff val="25000"/>
                  </a:schemeClr>
                </a:solidFill>
                <a:latin typeface="Calibri" panose="020F0502020204030204" pitchFamily="34" charset="0"/>
              </a:rPr>
              <a:t>dieser Zeit des Silentiums soll möglichst nicht gesprochen werden und wenn doch, dann nur sehr leise. </a:t>
            </a:r>
            <a:endParaRPr lang="de-DE" sz="1300" dirty="0" smtClean="0">
              <a:solidFill>
                <a:schemeClr val="tx1">
                  <a:lumMod val="75000"/>
                  <a:lumOff val="25000"/>
                </a:schemeClr>
              </a:solidFill>
              <a:latin typeface="Calibri" panose="020F0502020204030204" pitchFamily="34" charset="0"/>
            </a:endParaRPr>
          </a:p>
          <a:p>
            <a:pPr>
              <a:buClr>
                <a:srgbClr val="FF3399"/>
              </a:buClr>
            </a:pPr>
            <a:endParaRPr lang="de-DE" sz="1300" dirty="0" smtClean="0">
              <a:latin typeface="Calibri" panose="020F0502020204030204" pitchFamily="34" charset="0"/>
            </a:endParaRPr>
          </a:p>
          <a:p>
            <a:pPr>
              <a:buClr>
                <a:srgbClr val="FF3399"/>
              </a:buClr>
            </a:pPr>
            <a:endParaRPr lang="de-DE" sz="1300" dirty="0">
              <a:latin typeface="Calibri" panose="020F0502020204030204" pitchFamily="34" charset="0"/>
            </a:endParaRPr>
          </a:p>
          <a:p>
            <a:pPr>
              <a:buClr>
                <a:srgbClr val="FF3399"/>
              </a:buClr>
            </a:pPr>
            <a:endParaRPr lang="de-DE" sz="1300" dirty="0" smtClean="0">
              <a:latin typeface="Calibri" panose="020F0502020204030204" pitchFamily="34" charset="0"/>
            </a:endParaRPr>
          </a:p>
          <a:p>
            <a:pPr>
              <a:buClr>
                <a:srgbClr val="FF3399"/>
              </a:buClr>
            </a:pPr>
            <a:endParaRPr lang="de-DE" sz="1300" dirty="0">
              <a:latin typeface="Calibri" panose="020F0502020204030204" pitchFamily="34" charset="0"/>
            </a:endParaRPr>
          </a:p>
          <a:p>
            <a:pPr>
              <a:buClr>
                <a:srgbClr val="FF3399"/>
              </a:buClr>
            </a:pPr>
            <a:endParaRPr lang="de-DE" sz="1300" dirty="0" smtClean="0">
              <a:latin typeface="Calibri" panose="020F0502020204030204" pitchFamily="34" charset="0"/>
            </a:endParaRPr>
          </a:p>
          <a:p>
            <a:pPr>
              <a:buClr>
                <a:srgbClr val="FF3399"/>
              </a:buClr>
            </a:pPr>
            <a:endParaRPr lang="de-DE" sz="1300" dirty="0" smtClean="0">
              <a:latin typeface="Calibri" panose="020F0502020204030204" pitchFamily="34" charset="0"/>
            </a:endParaRPr>
          </a:p>
          <a:p>
            <a:pPr>
              <a:buClr>
                <a:srgbClr val="FF3399"/>
              </a:buClr>
            </a:pPr>
            <a:endParaRPr lang="de-DE" sz="1300" dirty="0">
              <a:latin typeface="Calibri" panose="020F0502020204030204" pitchFamily="34" charset="0"/>
            </a:endParaRPr>
          </a:p>
          <a:p>
            <a:pPr indent="-285750">
              <a:buClr>
                <a:srgbClr val="FF3399"/>
              </a:buClr>
              <a:buFont typeface="Wingdings 3" panose="05040102010807070707" pitchFamily="18" charset="2"/>
              <a:buChar char="u"/>
            </a:pPr>
            <a:r>
              <a:rPr lang="de-DE" sz="1300" b="1" dirty="0" err="1">
                <a:latin typeface="Calibri" panose="020F0502020204030204" pitchFamily="34" charset="0"/>
              </a:rPr>
              <a:t>MultiKultiphase</a:t>
            </a:r>
            <a:r>
              <a:rPr lang="de-DE" sz="1300" b="1" dirty="0">
                <a:latin typeface="Calibri" panose="020F0502020204030204" pitchFamily="34" charset="0"/>
              </a:rPr>
              <a:t> 2 - 14.00  </a:t>
            </a:r>
            <a:r>
              <a:rPr lang="de-DE" sz="1300" b="1" dirty="0" smtClean="0">
                <a:latin typeface="Calibri" panose="020F0502020204030204" pitchFamily="34" charset="0"/>
              </a:rPr>
              <a:t>bis 15.30</a:t>
            </a:r>
            <a:endParaRPr lang="de-DE" sz="1300" b="1" dirty="0">
              <a:latin typeface="Calibri" panose="020F0502020204030204" pitchFamily="34" charset="0"/>
            </a:endParaRPr>
          </a:p>
          <a:p>
            <a:pPr>
              <a:buClr>
                <a:srgbClr val="FF3399"/>
              </a:buClr>
            </a:pPr>
            <a:r>
              <a:rPr lang="de-DE" sz="1300" dirty="0">
                <a:latin typeface="Calibri" panose="020F0502020204030204" pitchFamily="34" charset="0"/>
              </a:rPr>
              <a:t>Die Kinder beschäftigen sich wieder mit multikulturellen Angeboten. </a:t>
            </a:r>
          </a:p>
          <a:p>
            <a:pPr>
              <a:buClr>
                <a:srgbClr val="FF3399"/>
              </a:buClr>
            </a:pPr>
            <a:endParaRPr lang="de-DE" sz="1300" dirty="0" smtClean="0">
              <a:latin typeface="Calibri" panose="020F0502020204030204" pitchFamily="34" charset="0"/>
            </a:endParaRPr>
          </a:p>
          <a:p>
            <a:pPr>
              <a:buClr>
                <a:srgbClr val="FF3399"/>
              </a:buClr>
            </a:pPr>
            <a:endParaRPr lang="de-DE" sz="1300" b="1" dirty="0">
              <a:latin typeface="Calibri" panose="020F0502020204030204" pitchFamily="34" charset="0"/>
            </a:endParaRPr>
          </a:p>
          <a:p>
            <a:pPr indent="-285750">
              <a:buClr>
                <a:srgbClr val="FF3399"/>
              </a:buClr>
              <a:buFont typeface="Wingdings 3" panose="05040102010807070707" pitchFamily="18" charset="2"/>
              <a:buChar char="u"/>
            </a:pPr>
            <a:r>
              <a:rPr lang="de-DE" sz="1300" b="1" dirty="0">
                <a:latin typeface="Calibri" panose="020F0502020204030204" pitchFamily="34" charset="0"/>
              </a:rPr>
              <a:t>Offenes Ende - 15.30  </a:t>
            </a:r>
            <a:r>
              <a:rPr lang="de-DE" sz="1300" b="1" dirty="0" smtClean="0">
                <a:latin typeface="Calibri" panose="020F0502020204030204" pitchFamily="34" charset="0"/>
              </a:rPr>
              <a:t>bis 17.00 </a:t>
            </a:r>
            <a:r>
              <a:rPr lang="de-DE" sz="1300" b="1" dirty="0">
                <a:latin typeface="Calibri" panose="020F0502020204030204" pitchFamily="34" charset="0"/>
              </a:rPr>
              <a:t>Uhr</a:t>
            </a:r>
          </a:p>
          <a:p>
            <a:pPr>
              <a:buClr>
                <a:srgbClr val="FF3399"/>
              </a:buClr>
            </a:pPr>
            <a:r>
              <a:rPr lang="de-DE" sz="1300" dirty="0">
                <a:latin typeface="Calibri" panose="020F0502020204030204" pitchFamily="34" charset="0"/>
              </a:rPr>
              <a:t>Hier ist wieder Zeit zum Schwätzen, Spielen oder einfach nur Abhängen. </a:t>
            </a:r>
            <a:br>
              <a:rPr lang="de-DE" sz="1300" dirty="0">
                <a:latin typeface="Calibri" panose="020F0502020204030204" pitchFamily="34" charset="0"/>
              </a:rPr>
            </a:br>
            <a:r>
              <a:rPr lang="de-DE" sz="1300" dirty="0">
                <a:latin typeface="Calibri" panose="020F0502020204030204" pitchFamily="34" charset="0"/>
              </a:rPr>
              <a:t>Denn das muss schließlich auch mal sein. </a:t>
            </a:r>
            <a:br>
              <a:rPr lang="de-DE" sz="1300" dirty="0">
                <a:latin typeface="Calibri" panose="020F0502020204030204" pitchFamily="34" charset="0"/>
              </a:rPr>
            </a:br>
            <a:r>
              <a:rPr lang="de-DE" sz="1300" dirty="0">
                <a:latin typeface="Calibri" panose="020F0502020204030204" pitchFamily="34" charset="0"/>
              </a:rPr>
              <a:t>Und schon ist wieder ein toller Ferientag vorbei! </a:t>
            </a:r>
          </a:p>
          <a:p>
            <a:pPr>
              <a:buClr>
                <a:srgbClr val="FF3399"/>
              </a:buClr>
            </a:pPr>
            <a:endParaRPr lang="de-DE" sz="1300" dirty="0">
              <a:latin typeface="Calibri" panose="020F0502020204030204" pitchFamily="34" charset="0"/>
            </a:endParaRPr>
          </a:p>
          <a:p>
            <a:pPr>
              <a:buClr>
                <a:srgbClr val="FF3399"/>
              </a:buClr>
            </a:pPr>
            <a:r>
              <a:rPr lang="de-DE" sz="1300" i="1" dirty="0">
                <a:solidFill>
                  <a:schemeClr val="tx1">
                    <a:lumMod val="75000"/>
                    <a:lumOff val="25000"/>
                  </a:schemeClr>
                </a:solidFill>
                <a:latin typeface="Calibri" panose="020F0502020204030204" pitchFamily="34" charset="0"/>
              </a:rPr>
              <a:t> </a:t>
            </a:r>
          </a:p>
        </p:txBody>
      </p:sp>
      <p:grpSp>
        <p:nvGrpSpPr>
          <p:cNvPr id="7" name="Gruppieren 6"/>
          <p:cNvGrpSpPr/>
          <p:nvPr/>
        </p:nvGrpSpPr>
        <p:grpSpPr>
          <a:xfrm>
            <a:off x="123608" y="7332533"/>
            <a:ext cx="914400" cy="914400"/>
            <a:chOff x="285145" y="6524865"/>
            <a:chExt cx="628642" cy="628642"/>
          </a:xfrm>
        </p:grpSpPr>
        <p:sp>
          <p:nvSpPr>
            <p:cNvPr id="24" name="Ellipse 23"/>
            <p:cNvSpPr/>
            <p:nvPr/>
          </p:nvSpPr>
          <p:spPr>
            <a:xfrm>
              <a:off x="285145" y="6524865"/>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27" name="Picture 12" descr="G:\Weitere Aufträge\1 Montessori - Müller-Zastrau\00 Alles geordnet bis 24.09\1 Schriftzug MultiKulti\Schriftzug RGB\MultiKulti_final, grün.png"/>
            <p:cNvPicPr>
              <a:picLocks noChangeAspect="1" noChangeArrowheads="1"/>
            </p:cNvPicPr>
            <p:nvPr/>
          </p:nvPicPr>
          <p:blipFill rotWithShape="1">
            <a:blip r:embed="rId8">
              <a:extLst>
                <a:ext uri="{28A0092B-C50C-407E-A947-70E740481C1C}">
                  <a14:useLocalDpi xmlns:a14="http://schemas.microsoft.com/office/drawing/2010/main" val="0"/>
                </a:ext>
              </a:extLst>
            </a:blip>
            <a:srcRect l="12048" r="13919"/>
            <a:stretch/>
          </p:blipFill>
          <p:spPr bwMode="auto">
            <a:xfrm>
              <a:off x="370289" y="6648726"/>
              <a:ext cx="437138" cy="413541"/>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9" name="Gruppieren 8"/>
          <p:cNvGrpSpPr/>
          <p:nvPr/>
        </p:nvGrpSpPr>
        <p:grpSpPr>
          <a:xfrm>
            <a:off x="128296" y="8405853"/>
            <a:ext cx="914400" cy="914400"/>
            <a:chOff x="285145" y="7253690"/>
            <a:chExt cx="628642" cy="628642"/>
          </a:xfrm>
        </p:grpSpPr>
        <p:sp>
          <p:nvSpPr>
            <p:cNvPr id="25" name="Ellipse 24"/>
            <p:cNvSpPr/>
            <p:nvPr/>
          </p:nvSpPr>
          <p:spPr>
            <a:xfrm>
              <a:off x="285145" y="7253690"/>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5" name="Gruppieren 4"/>
            <p:cNvGrpSpPr/>
            <p:nvPr/>
          </p:nvGrpSpPr>
          <p:grpSpPr>
            <a:xfrm>
              <a:off x="378668" y="7349442"/>
              <a:ext cx="437138" cy="437138"/>
              <a:chOff x="5201916" y="4187552"/>
              <a:chExt cx="437138" cy="437138"/>
            </a:xfrm>
          </p:grpSpPr>
          <p:sp>
            <p:nvSpPr>
              <p:cNvPr id="29" name="Ellipse 28"/>
              <p:cNvSpPr/>
              <p:nvPr/>
            </p:nvSpPr>
            <p:spPr>
              <a:xfrm>
                <a:off x="5201916" y="4187552"/>
                <a:ext cx="437138" cy="43713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30" name="Gerade Verbindung 29"/>
              <p:cNvCxnSpPr>
                <a:stCxn id="29" idx="0"/>
                <a:endCxn id="29" idx="0"/>
              </p:cNvCxnSpPr>
              <p:nvPr/>
            </p:nvCxnSpPr>
            <p:spPr>
              <a:xfrm>
                <a:off x="5420485" y="418755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flipV="1">
                <a:off x="5420485" y="4187552"/>
                <a:ext cx="0" cy="4371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a:stCxn id="29" idx="6"/>
                <a:endCxn id="29" idx="2"/>
              </p:cNvCxnSpPr>
              <p:nvPr/>
            </p:nvCxnSpPr>
            <p:spPr>
              <a:xfrm flipH="1">
                <a:off x="5201916" y="4406121"/>
                <a:ext cx="4371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Ellipse 32"/>
              <p:cNvSpPr/>
              <p:nvPr/>
            </p:nvSpPr>
            <p:spPr>
              <a:xfrm>
                <a:off x="5239365" y="4233525"/>
                <a:ext cx="353715" cy="353715"/>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34" name="Gerade Verbindung 33"/>
              <p:cNvCxnSpPr>
                <a:endCxn id="29" idx="0"/>
              </p:cNvCxnSpPr>
              <p:nvPr/>
            </p:nvCxnSpPr>
            <p:spPr>
              <a:xfrm flipV="1">
                <a:off x="5420485" y="4187552"/>
                <a:ext cx="1" cy="2185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reihandform 3"/>
              <p:cNvSpPr/>
              <p:nvPr/>
            </p:nvSpPr>
            <p:spPr>
              <a:xfrm>
                <a:off x="5412106" y="4412763"/>
                <a:ext cx="207169" cy="114300"/>
              </a:xfrm>
              <a:custGeom>
                <a:avLst/>
                <a:gdLst>
                  <a:gd name="connsiteX0" fmla="*/ 0 w 381000"/>
                  <a:gd name="connsiteY0" fmla="*/ 0 h 57150"/>
                  <a:gd name="connsiteX1" fmla="*/ 381000 w 381000"/>
                  <a:gd name="connsiteY1" fmla="*/ 0 h 57150"/>
                  <a:gd name="connsiteX2" fmla="*/ 323850 w 381000"/>
                  <a:gd name="connsiteY2" fmla="*/ 57150 h 57150"/>
                  <a:gd name="connsiteX3" fmla="*/ 0 w 381000"/>
                  <a:gd name="connsiteY3" fmla="*/ 0 h 57150"/>
                  <a:gd name="connsiteX0" fmla="*/ 0 w 381000"/>
                  <a:gd name="connsiteY0" fmla="*/ 0 h 104775"/>
                  <a:gd name="connsiteX1" fmla="*/ 381000 w 381000"/>
                  <a:gd name="connsiteY1" fmla="*/ 0 h 104775"/>
                  <a:gd name="connsiteX2" fmla="*/ 197644 w 381000"/>
                  <a:gd name="connsiteY2" fmla="*/ 104775 h 104775"/>
                  <a:gd name="connsiteX3" fmla="*/ 0 w 381000"/>
                  <a:gd name="connsiteY3" fmla="*/ 0 h 104775"/>
                  <a:gd name="connsiteX0" fmla="*/ 0 w 228600"/>
                  <a:gd name="connsiteY0" fmla="*/ 0 h 104775"/>
                  <a:gd name="connsiteX1" fmla="*/ 228600 w 228600"/>
                  <a:gd name="connsiteY1" fmla="*/ 42863 h 104775"/>
                  <a:gd name="connsiteX2" fmla="*/ 197644 w 228600"/>
                  <a:gd name="connsiteY2" fmla="*/ 104775 h 104775"/>
                  <a:gd name="connsiteX3" fmla="*/ 0 w 228600"/>
                  <a:gd name="connsiteY3" fmla="*/ 0 h 104775"/>
                  <a:gd name="connsiteX0" fmla="*/ 0 w 207169"/>
                  <a:gd name="connsiteY0" fmla="*/ 0 h 114300"/>
                  <a:gd name="connsiteX1" fmla="*/ 207169 w 207169"/>
                  <a:gd name="connsiteY1" fmla="*/ 52388 h 114300"/>
                  <a:gd name="connsiteX2" fmla="*/ 176213 w 207169"/>
                  <a:gd name="connsiteY2" fmla="*/ 114300 h 114300"/>
                  <a:gd name="connsiteX3" fmla="*/ 0 w 207169"/>
                  <a:gd name="connsiteY3" fmla="*/ 0 h 114300"/>
                </a:gdLst>
                <a:ahLst/>
                <a:cxnLst>
                  <a:cxn ang="0">
                    <a:pos x="connsiteX0" y="connsiteY0"/>
                  </a:cxn>
                  <a:cxn ang="0">
                    <a:pos x="connsiteX1" y="connsiteY1"/>
                  </a:cxn>
                  <a:cxn ang="0">
                    <a:pos x="connsiteX2" y="connsiteY2"/>
                  </a:cxn>
                  <a:cxn ang="0">
                    <a:pos x="connsiteX3" y="connsiteY3"/>
                  </a:cxn>
                </a:cxnLst>
                <a:rect l="l" t="t" r="r" b="b"/>
                <a:pathLst>
                  <a:path w="207169" h="114300">
                    <a:moveTo>
                      <a:pt x="0" y="0"/>
                    </a:moveTo>
                    <a:lnTo>
                      <a:pt x="207169" y="52388"/>
                    </a:lnTo>
                    <a:lnTo>
                      <a:pt x="176213" y="114300"/>
                    </a:lnTo>
                    <a:lnTo>
                      <a:pt x="0" y="0"/>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grpSp>
      <p:sp>
        <p:nvSpPr>
          <p:cNvPr id="40" name="Foliennummernplatzhalter 2"/>
          <p:cNvSpPr txBox="1">
            <a:spLocks/>
          </p:cNvSpPr>
          <p:nvPr/>
        </p:nvSpPr>
        <p:spPr>
          <a:xfrm flipH="1">
            <a:off x="104394" y="9479902"/>
            <a:ext cx="460983" cy="497677"/>
          </a:xfrm>
          <a:prstGeom prst="rect">
            <a:avLst/>
          </a:prstGeom>
        </p:spPr>
        <p:txBody>
          <a:bodyPr lIns="20976" tIns="10488" rIns="20976" bIns="10488"/>
          <a:ls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a:lstStyle>
          <a:p>
            <a:pPr algn="r"/>
            <a:r>
              <a:rPr lang="de-DE" sz="1400" dirty="0" smtClean="0">
                <a:solidFill>
                  <a:prstClr val="black"/>
                </a:solidFill>
              </a:rPr>
              <a:t>10</a:t>
            </a:r>
            <a:endParaRPr lang="de-DE" sz="1400" dirty="0">
              <a:solidFill>
                <a:prstClr val="black"/>
              </a:solidFill>
            </a:endParaRPr>
          </a:p>
        </p:txBody>
      </p:sp>
      <p:grpSp>
        <p:nvGrpSpPr>
          <p:cNvPr id="3" name="Gruppieren 2"/>
          <p:cNvGrpSpPr/>
          <p:nvPr/>
        </p:nvGrpSpPr>
        <p:grpSpPr>
          <a:xfrm>
            <a:off x="159928" y="2347386"/>
            <a:ext cx="914400" cy="914400"/>
            <a:chOff x="285145" y="2529062"/>
            <a:chExt cx="628642" cy="628642"/>
          </a:xfrm>
        </p:grpSpPr>
        <p:sp>
          <p:nvSpPr>
            <p:cNvPr id="19" name="Ellipse 18"/>
            <p:cNvSpPr/>
            <p:nvPr/>
          </p:nvSpPr>
          <p:spPr>
            <a:xfrm>
              <a:off x="285145" y="2529062"/>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5034" name="Picture 42" descr="G:\Weitere Aufträge\1 Montessori - Müller-Zastrau\2 Anstehende Projekte\1 Ferienbroschüre\Neue Symbole\finale Symbole\mittagesse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345" y="2610408"/>
              <a:ext cx="427473" cy="4956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pieren 5"/>
          <p:cNvGrpSpPr/>
          <p:nvPr/>
        </p:nvGrpSpPr>
        <p:grpSpPr>
          <a:xfrm>
            <a:off x="187802" y="3968331"/>
            <a:ext cx="914400" cy="914400"/>
            <a:chOff x="285145" y="4458070"/>
            <a:chExt cx="628642" cy="628642"/>
          </a:xfrm>
        </p:grpSpPr>
        <p:sp>
          <p:nvSpPr>
            <p:cNvPr id="23" name="Ellipse 22"/>
            <p:cNvSpPr/>
            <p:nvPr/>
          </p:nvSpPr>
          <p:spPr>
            <a:xfrm>
              <a:off x="285145" y="4458070"/>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5035" name="Picture 43" descr="G:\Weitere Aufträge\1 Montessori - Müller-Zastrau\2 Anstehende Projekte\1 Ferienbroschüre\Neue Symbole\finale Symbole\Silentium.png"/>
            <p:cNvPicPr>
              <a:picLocks noChangeAspect="1" noChangeArrowheads="1"/>
            </p:cNvPicPr>
            <p:nvPr/>
          </p:nvPicPr>
          <p:blipFill rotWithShape="1">
            <a:blip r:embed="rId10">
              <a:extLst>
                <a:ext uri="{28A0092B-C50C-407E-A947-70E740481C1C}">
                  <a14:useLocalDpi xmlns:a14="http://schemas.microsoft.com/office/drawing/2010/main" val="0"/>
                </a:ext>
              </a:extLst>
            </a:blip>
            <a:srcRect r="5158" b="4114"/>
            <a:stretch/>
          </p:blipFill>
          <p:spPr bwMode="auto">
            <a:xfrm>
              <a:off x="408085" y="4499324"/>
              <a:ext cx="382762" cy="494157"/>
            </a:xfrm>
            <a:prstGeom prst="rect">
              <a:avLst/>
            </a:prstGeom>
            <a:noFill/>
            <a:extLst>
              <a:ext uri="{909E8E84-426E-40DD-AFC4-6F175D3DCCD1}">
                <a14:hiddenFill xmlns:a14="http://schemas.microsoft.com/office/drawing/2010/main">
                  <a:solidFill>
                    <a:srgbClr val="FFFFFF"/>
                  </a:solidFill>
                </a14:hiddenFill>
              </a:ext>
            </a:extLst>
          </p:spPr>
        </p:pic>
      </p:grpSp>
      <p:pic>
        <p:nvPicPr>
          <p:cNvPr id="41" name="Picture 23" descr="https://www.mannheim.de/sites/default/files/media_center_image/69294/kusu_cmyk.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43" name="Rechteck 42"/>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45" name="Gruppieren 44"/>
          <p:cNvGrpSpPr/>
          <p:nvPr/>
        </p:nvGrpSpPr>
        <p:grpSpPr>
          <a:xfrm>
            <a:off x="2335971" y="1062047"/>
            <a:ext cx="4509837" cy="406906"/>
            <a:chOff x="2348163" y="1055951"/>
            <a:chExt cx="4509837" cy="406906"/>
          </a:xfrm>
        </p:grpSpPr>
        <p:sp>
          <p:nvSpPr>
            <p:cNvPr id="46" name="Rechteck 45"/>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7" name="Textfeld 46"/>
            <p:cNvSpPr txBox="1"/>
            <p:nvPr/>
          </p:nvSpPr>
          <p:spPr>
            <a:xfrm>
              <a:off x="2348163" y="1168669"/>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sp>
        <p:nvSpPr>
          <p:cNvPr id="48" name="Ellipse 47"/>
          <p:cNvSpPr/>
          <p:nvPr/>
        </p:nvSpPr>
        <p:spPr>
          <a:xfrm>
            <a:off x="159928" y="6252711"/>
            <a:ext cx="914400" cy="914400"/>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1" name="Rechteck 10"/>
          <p:cNvSpPr/>
          <p:nvPr/>
        </p:nvSpPr>
        <p:spPr>
          <a:xfrm>
            <a:off x="1085052" y="6500813"/>
            <a:ext cx="5368135" cy="892552"/>
          </a:xfrm>
          <a:prstGeom prst="rect">
            <a:avLst/>
          </a:prstGeom>
        </p:spPr>
        <p:txBody>
          <a:bodyPr wrap="square">
            <a:spAutoFit/>
          </a:bodyPr>
          <a:lstStyle/>
          <a:p>
            <a:pPr indent="-285750">
              <a:buClr>
                <a:srgbClr val="FF3399"/>
              </a:buClr>
              <a:buFont typeface="Wingdings 3" panose="05040102010807070707" pitchFamily="18" charset="2"/>
              <a:buChar char="u"/>
            </a:pPr>
            <a:r>
              <a:rPr lang="de-DE" sz="1300" b="1" dirty="0" smtClean="0">
                <a:latin typeface="Calibri" panose="020F0502020204030204" pitchFamily="34" charset="0"/>
              </a:rPr>
              <a:t>Bewegungspause – 13:30 </a:t>
            </a:r>
            <a:r>
              <a:rPr lang="de-DE" sz="1300" b="1" dirty="0">
                <a:latin typeface="Calibri" panose="020F0502020204030204" pitchFamily="34" charset="0"/>
              </a:rPr>
              <a:t> </a:t>
            </a:r>
            <a:r>
              <a:rPr lang="de-DE" sz="1300" b="1" dirty="0" smtClean="0">
                <a:latin typeface="Calibri" panose="020F0502020204030204" pitchFamily="34" charset="0"/>
              </a:rPr>
              <a:t>bis 14:00 Uhr </a:t>
            </a:r>
          </a:p>
          <a:p>
            <a:pPr>
              <a:buClr>
                <a:srgbClr val="FF3399"/>
              </a:buClr>
            </a:pPr>
            <a:r>
              <a:rPr lang="de-DE" sz="1300" dirty="0" smtClean="0">
                <a:latin typeface="Calibri" panose="020F0502020204030204" pitchFamily="34" charset="0"/>
              </a:rPr>
              <a:t>In dieser Zeit haben die Kinder Zeit sich zu bewegen, ob auf dem Pausenhof oder in der Turnhalle – Spielen, Bewegung und Freizeit stehen auf dem Programm.</a:t>
            </a:r>
            <a:endParaRPr lang="de-DE" sz="1300" dirty="0">
              <a:latin typeface="Calibri" panose="020F0502020204030204" pitchFamily="34" charset="0"/>
            </a:endParaRPr>
          </a:p>
        </p:txBody>
      </p:sp>
      <p:pic>
        <p:nvPicPr>
          <p:cNvPr id="8" name="Grafik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4813" y="6370297"/>
            <a:ext cx="453320" cy="716848"/>
          </a:xfrm>
          <a:prstGeom prst="rect">
            <a:avLst/>
          </a:prstGeom>
        </p:spPr>
      </p:pic>
      <p:sp>
        <p:nvSpPr>
          <p:cNvPr id="44" name="Textfeld 43"/>
          <p:cNvSpPr txBox="1"/>
          <p:nvPr/>
        </p:nvSpPr>
        <p:spPr>
          <a:xfrm>
            <a:off x="27137" y="1174765"/>
            <a:ext cx="575479" cy="169277"/>
          </a:xfrm>
          <a:prstGeom prst="rect">
            <a:avLst/>
          </a:prstGeom>
          <a:noFill/>
        </p:spPr>
        <p:txBody>
          <a:bodyPr wrap="none" lIns="0" tIns="0" rIns="0" bIns="0" rtlCol="0">
            <a:spAutoFit/>
          </a:bodyPr>
          <a:lstStyle/>
          <a:p>
            <a:pPr algn="ctr"/>
            <a:r>
              <a:rPr lang="de-DE" sz="1100" b="1" dirty="0" smtClean="0">
                <a:latin typeface="Comic Sans MS" panose="030F0702030302020204" pitchFamily="66" charset="0"/>
              </a:rPr>
              <a:t>Fasching</a:t>
            </a:r>
            <a:endParaRPr lang="de-DE" sz="600" dirty="0">
              <a:latin typeface="Comic Sans MS" panose="030F0702030302020204" pitchFamily="66" charset="0"/>
            </a:endParaRPr>
          </a:p>
        </p:txBody>
      </p:sp>
    </p:spTree>
    <p:extLst>
      <p:ext uri="{BB962C8B-B14F-4D97-AF65-F5344CB8AC3E}">
        <p14:creationId xmlns:p14="http://schemas.microsoft.com/office/powerpoint/2010/main" val="41630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613133258"/>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160818" name="think-cell Folie" r:id="rId5" imgW="0" imgH="0" progId="">
                  <p:embed/>
                </p:oleObj>
              </mc:Choice>
              <mc:Fallback>
                <p:oleObj name="think-cell Folie" r:id="rId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 name="Rechteck 1"/>
          <p:cNvSpPr/>
          <p:nvPr/>
        </p:nvSpPr>
        <p:spPr>
          <a:xfrm>
            <a:off x="602617" y="2131617"/>
            <a:ext cx="5918012" cy="692497"/>
          </a:xfrm>
          <a:prstGeom prst="rect">
            <a:avLst/>
          </a:prstGeom>
        </p:spPr>
        <p:txBody>
          <a:bodyPr wrap="square">
            <a:spAutoFit/>
          </a:bodyPr>
          <a:lstStyle/>
          <a:p>
            <a:pPr>
              <a:buClr>
                <a:srgbClr val="FF3399"/>
              </a:buClr>
            </a:pPr>
            <a:endParaRPr lang="de-DE" sz="1300" b="1" dirty="0">
              <a:solidFill>
                <a:schemeClr val="tx1">
                  <a:lumMod val="75000"/>
                  <a:lumOff val="25000"/>
                </a:schemeClr>
              </a:solidFill>
              <a:latin typeface="Calibri" panose="020F0502020204030204" pitchFamily="34" charset="0"/>
            </a:endParaRPr>
          </a:p>
          <a:p>
            <a:pPr>
              <a:buClr>
                <a:srgbClr val="FF3399"/>
              </a:buClr>
            </a:pPr>
            <a:endParaRPr lang="de-DE" sz="1300" dirty="0">
              <a:latin typeface="Calibri" panose="020F0502020204030204" pitchFamily="34" charset="0"/>
            </a:endParaRPr>
          </a:p>
          <a:p>
            <a:pPr>
              <a:buClr>
                <a:srgbClr val="FF3399"/>
              </a:buClr>
            </a:pPr>
            <a:r>
              <a:rPr lang="de-DE" sz="1300" i="1" dirty="0">
                <a:solidFill>
                  <a:schemeClr val="tx1">
                    <a:lumMod val="75000"/>
                    <a:lumOff val="25000"/>
                  </a:schemeClr>
                </a:solidFill>
                <a:latin typeface="Calibri" panose="020F0502020204030204" pitchFamily="34" charset="0"/>
              </a:rPr>
              <a:t> </a:t>
            </a:r>
          </a:p>
        </p:txBody>
      </p:sp>
      <p:sp>
        <p:nvSpPr>
          <p:cNvPr id="40" name="Foliennummernplatzhalter 2"/>
          <p:cNvSpPr txBox="1">
            <a:spLocks/>
          </p:cNvSpPr>
          <p:nvPr/>
        </p:nvSpPr>
        <p:spPr>
          <a:xfrm>
            <a:off x="6075680" y="9306560"/>
            <a:ext cx="770128" cy="671019"/>
          </a:xfrm>
          <a:prstGeom prst="rect">
            <a:avLst/>
          </a:prstGeom>
        </p:spPr>
        <p:txBody>
          <a:bodyPr lIns="20976" tIns="10488" rIns="20976" bIns="10488"/>
          <a:ls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a:lstStyle>
          <a:p>
            <a:pPr algn="r"/>
            <a:r>
              <a:rPr lang="de-DE" sz="1400" dirty="0" smtClean="0">
                <a:solidFill>
                  <a:prstClr val="black"/>
                </a:solidFill>
              </a:rPr>
              <a:t>11</a:t>
            </a:r>
            <a:endParaRPr lang="de-DE" sz="1400" dirty="0">
              <a:solidFill>
                <a:prstClr val="black"/>
              </a:solidFill>
            </a:endParaRPr>
          </a:p>
        </p:txBody>
      </p:sp>
      <p:pic>
        <p:nvPicPr>
          <p:cNvPr id="41"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43" name="Rechteck 42"/>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45" name="Gruppieren 44"/>
          <p:cNvGrpSpPr/>
          <p:nvPr/>
        </p:nvGrpSpPr>
        <p:grpSpPr>
          <a:xfrm>
            <a:off x="2335971" y="1062047"/>
            <a:ext cx="4509837" cy="406906"/>
            <a:chOff x="2348163" y="1055951"/>
            <a:chExt cx="4509837" cy="406906"/>
          </a:xfrm>
        </p:grpSpPr>
        <p:sp>
          <p:nvSpPr>
            <p:cNvPr id="46" name="Rechteck 45"/>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7" name="Textfeld 46"/>
            <p:cNvSpPr txBox="1"/>
            <p:nvPr/>
          </p:nvSpPr>
          <p:spPr>
            <a:xfrm>
              <a:off x="2348163" y="1168669"/>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sp>
        <p:nvSpPr>
          <p:cNvPr id="11" name="Rechteck 10"/>
          <p:cNvSpPr/>
          <p:nvPr/>
        </p:nvSpPr>
        <p:spPr>
          <a:xfrm flipH="1">
            <a:off x="9265919" y="6396098"/>
            <a:ext cx="406400" cy="1092607"/>
          </a:xfrm>
          <a:prstGeom prst="rect">
            <a:avLst/>
          </a:prstGeom>
        </p:spPr>
        <p:txBody>
          <a:bodyPr wrap="square">
            <a:spAutoFit/>
          </a:bodyPr>
          <a:lstStyle/>
          <a:p>
            <a:pPr indent="-285750">
              <a:buClr>
                <a:srgbClr val="FF3399"/>
              </a:buClr>
              <a:buFont typeface="Wingdings 3" panose="05040102010807070707" pitchFamily="18" charset="2"/>
              <a:buChar char="u"/>
            </a:pPr>
            <a:r>
              <a:rPr lang="de-DE" sz="1300" b="1" dirty="0" err="1" smtClean="0">
                <a:latin typeface="Calibri" panose="020F0502020204030204" pitchFamily="34" charset="0"/>
              </a:rPr>
              <a:t>Bewegngs</a:t>
            </a:r>
            <a:endParaRPr lang="de-DE" sz="1300" dirty="0">
              <a:latin typeface="Calibri" panose="020F0502020204030204" pitchFamily="34" charset="0"/>
            </a:endParaRPr>
          </a:p>
        </p:txBody>
      </p:sp>
      <p:sp>
        <p:nvSpPr>
          <p:cNvPr id="44" name="Textfeld 43"/>
          <p:cNvSpPr txBox="1"/>
          <p:nvPr/>
        </p:nvSpPr>
        <p:spPr>
          <a:xfrm>
            <a:off x="27137" y="1174765"/>
            <a:ext cx="575479" cy="169277"/>
          </a:xfrm>
          <a:prstGeom prst="rect">
            <a:avLst/>
          </a:prstGeom>
          <a:noFill/>
        </p:spPr>
        <p:txBody>
          <a:bodyPr wrap="none" lIns="0" tIns="0" rIns="0" bIns="0" rtlCol="0">
            <a:spAutoFit/>
          </a:bodyPr>
          <a:lstStyle/>
          <a:p>
            <a:pPr algn="ctr"/>
            <a:r>
              <a:rPr lang="de-DE" sz="1100" b="1" dirty="0" smtClean="0">
                <a:latin typeface="Comic Sans MS" panose="030F0702030302020204" pitchFamily="66" charset="0"/>
              </a:rPr>
              <a:t>Fasching</a:t>
            </a:r>
            <a:endParaRPr lang="de-DE" sz="600" dirty="0">
              <a:latin typeface="Comic Sans MS" panose="030F0702030302020204" pitchFamily="66" charset="0"/>
            </a:endParaRPr>
          </a:p>
        </p:txBody>
      </p:sp>
      <p:sp>
        <p:nvSpPr>
          <p:cNvPr id="3" name="Textfeld 2"/>
          <p:cNvSpPr txBox="1"/>
          <p:nvPr/>
        </p:nvSpPr>
        <p:spPr>
          <a:xfrm>
            <a:off x="335280" y="1707968"/>
            <a:ext cx="6403155" cy="593624"/>
          </a:xfrm>
          <a:prstGeom prst="rect">
            <a:avLst/>
          </a:prstGeom>
          <a:noFill/>
        </p:spPr>
        <p:txBody>
          <a:bodyPr wrap="square" lIns="0" tIns="0" rIns="0" bIns="0" rtlCol="0">
            <a:spAutoFit/>
          </a:bodyPr>
          <a:lstStyle/>
          <a:p>
            <a:pPr>
              <a:lnSpc>
                <a:spcPct val="108000"/>
              </a:lnSpc>
              <a:spcAft>
                <a:spcPts val="1008"/>
              </a:spcAft>
            </a:pPr>
            <a:r>
              <a:rPr lang="de-DE" sz="1400" dirty="0" smtClean="0"/>
              <a:t>Eine Anziehpuppe für Dich </a:t>
            </a:r>
            <a:r>
              <a:rPr lang="de-DE" sz="1400" dirty="0" smtClean="0">
                <a:sym typeface="Wingdings" panose="05000000000000000000" pitchFamily="2" charset="2"/>
              </a:rPr>
              <a:t></a:t>
            </a:r>
            <a:endParaRPr lang="de-DE" sz="1400" dirty="0" smtClean="0"/>
          </a:p>
          <a:p>
            <a:pPr>
              <a:lnSpc>
                <a:spcPct val="108000"/>
              </a:lnSpc>
              <a:spcAft>
                <a:spcPts val="1008"/>
              </a:spcAft>
            </a:pPr>
            <a:r>
              <a:rPr lang="de-DE" sz="1400" dirty="0" smtClean="0"/>
              <a:t>Schneide die Puppe und die Kleider aus und probiere Dich als Modedesigner/in.</a:t>
            </a:r>
          </a:p>
        </p:txBody>
      </p:sp>
      <p:pic>
        <p:nvPicPr>
          <p:cNvPr id="4" name="Grafik 3"/>
          <p:cNvPicPr>
            <a:picLocks noChangeAspect="1"/>
          </p:cNvPicPr>
          <p:nvPr/>
        </p:nvPicPr>
        <p:blipFill>
          <a:blip r:embed="rId9"/>
          <a:stretch>
            <a:fillRect/>
          </a:stretch>
        </p:blipFill>
        <p:spPr>
          <a:xfrm rot="5400000">
            <a:off x="106647" y="2379693"/>
            <a:ext cx="6664094" cy="6599481"/>
          </a:xfrm>
          <a:prstGeom prst="rect">
            <a:avLst/>
          </a:prstGeom>
        </p:spPr>
      </p:pic>
    </p:spTree>
    <p:extLst>
      <p:ext uri="{BB962C8B-B14F-4D97-AF65-F5344CB8AC3E}">
        <p14:creationId xmlns:p14="http://schemas.microsoft.com/office/powerpoint/2010/main" val="3168523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1992353046"/>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161831" name="think-cell Folie" r:id="rId5" imgW="0" imgH="0" progId="">
                  <p:embed/>
                </p:oleObj>
              </mc:Choice>
              <mc:Fallback>
                <p:oleObj name="think-cell Folie" r:id="rId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3"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34"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pic>
        <p:nvPicPr>
          <p:cNvPr id="76823"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21" name="Rechteck 20"/>
          <p:cNvSpPr/>
          <p:nvPr/>
        </p:nvSpPr>
        <p:spPr>
          <a:xfrm>
            <a:off x="211324" y="1534892"/>
            <a:ext cx="6444963" cy="292388"/>
          </a:xfrm>
          <a:prstGeom prst="rect">
            <a:avLst/>
          </a:prstGeom>
        </p:spPr>
        <p:txBody>
          <a:bodyPr wrap="square">
            <a:spAutoFit/>
          </a:bodyPr>
          <a:lstStyle/>
          <a:p>
            <a:pPr>
              <a:spcAft>
                <a:spcPts val="300"/>
              </a:spcAft>
            </a:pPr>
            <a:r>
              <a:rPr lang="de-DE" sz="1300" b="1" dirty="0" smtClean="0">
                <a:solidFill>
                  <a:schemeClr val="tx1">
                    <a:lumMod val="75000"/>
                    <a:lumOff val="25000"/>
                  </a:schemeClr>
                </a:solidFill>
                <a:latin typeface="Comic Sans MS" panose="030F0702030302020204" pitchFamily="66" charset="0"/>
              </a:rPr>
              <a:t>Kontaktdaten Pädagogische Fachkräfte</a:t>
            </a:r>
            <a:endParaRPr lang="de-DE" sz="1300" b="1" dirty="0">
              <a:solidFill>
                <a:schemeClr val="tx1">
                  <a:lumMod val="75000"/>
                  <a:lumOff val="25000"/>
                </a:schemeClr>
              </a:solidFill>
              <a:latin typeface="Comic Sans MS" panose="030F0702030302020204" pitchFamily="66" charset="0"/>
            </a:endParaRPr>
          </a:p>
        </p:txBody>
      </p:sp>
      <p:sp>
        <p:nvSpPr>
          <p:cNvPr id="3" name="Rectangle 1"/>
          <p:cNvSpPr>
            <a:spLocks noChangeArrowheads="1"/>
          </p:cNvSpPr>
          <p:nvPr/>
        </p:nvSpPr>
        <p:spPr bwMode="auto">
          <a:xfrm>
            <a:off x="0" y="-323166"/>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chemeClr val="tx1"/>
                </a:solidFill>
                <a:effectLst/>
                <a:latin typeface="Arial" charset="0"/>
                <a:cs typeface="Arial" charset="0"/>
              </a:rPr>
              <a:t/>
            </a:r>
            <a:br>
              <a:rPr kumimoji="0" lang="de-DE" altLang="de-DE" sz="1800" b="0" i="0" u="none" strike="noStrike" cap="none" normalizeH="0" baseline="0" dirty="0" smtClean="0">
                <a:ln>
                  <a:noFill/>
                </a:ln>
                <a:solidFill>
                  <a:schemeClr val="tx1"/>
                </a:solidFill>
                <a:effectLst/>
                <a:latin typeface="Arial" charset="0"/>
                <a:cs typeface="Arial" charset="0"/>
              </a:rPr>
            </a:br>
            <a:endParaRPr kumimoji="0" lang="de-DE" altLang="de-DE" sz="1800" b="0" i="0" u="none" strike="noStrike" cap="none" normalizeH="0" baseline="0" dirty="0" smtClean="0">
              <a:ln>
                <a:noFill/>
              </a:ln>
              <a:solidFill>
                <a:schemeClr val="tx1"/>
              </a:solidFill>
              <a:effectLst/>
              <a:latin typeface="Arial" charset="0"/>
              <a:cs typeface="Arial"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3702537312"/>
              </p:ext>
            </p:extLst>
          </p:nvPr>
        </p:nvGraphicFramePr>
        <p:xfrm>
          <a:off x="306252" y="1859563"/>
          <a:ext cx="6265999" cy="4507460"/>
        </p:xfrm>
        <a:graphic>
          <a:graphicData uri="http://schemas.openxmlformats.org/drawingml/2006/table">
            <a:tbl>
              <a:tblPr firstRow="1" bandRow="1">
                <a:tableStyleId>{5FD0F851-EC5A-4D38-B0AD-8093EC10F338}</a:tableStyleId>
              </a:tblPr>
              <a:tblGrid>
                <a:gridCol w="1846398">
                  <a:extLst>
                    <a:ext uri="{9D8B030D-6E8A-4147-A177-3AD203B41FA5}">
                      <a16:colId xmlns:a16="http://schemas.microsoft.com/office/drawing/2014/main" val="20000"/>
                    </a:ext>
                  </a:extLst>
                </a:gridCol>
                <a:gridCol w="1618440">
                  <a:extLst>
                    <a:ext uri="{9D8B030D-6E8A-4147-A177-3AD203B41FA5}">
                      <a16:colId xmlns:a16="http://schemas.microsoft.com/office/drawing/2014/main" val="20001"/>
                    </a:ext>
                  </a:extLst>
                </a:gridCol>
                <a:gridCol w="2801161">
                  <a:extLst>
                    <a:ext uri="{9D8B030D-6E8A-4147-A177-3AD203B41FA5}">
                      <a16:colId xmlns:a16="http://schemas.microsoft.com/office/drawing/2014/main" val="20002"/>
                    </a:ext>
                  </a:extLst>
                </a:gridCol>
              </a:tblGrid>
              <a:tr h="347886">
                <a:tc>
                  <a:txBody>
                    <a:bodyPr/>
                    <a:lstStyle/>
                    <a:p>
                      <a:r>
                        <a:rPr lang="de-DE" sz="1400" dirty="0" smtClean="0">
                          <a:solidFill>
                            <a:schemeClr val="bg1"/>
                          </a:solidFill>
                          <a:latin typeface="Calibri" panose="020F0502020204030204" pitchFamily="34" charset="0"/>
                        </a:rPr>
                        <a:t>Name</a:t>
                      </a:r>
                      <a:endParaRPr lang="de-DE" sz="1400" dirty="0">
                        <a:solidFill>
                          <a:schemeClr val="bg1"/>
                        </a:solidFill>
                        <a:latin typeface="Calibri" panose="020F0502020204030204" pitchFamily="34" charset="0"/>
                      </a:endParaRPr>
                    </a:p>
                  </a:txBody>
                  <a:tcPr anchor="ct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B050"/>
                    </a:solidFill>
                  </a:tcPr>
                </a:tc>
                <a:tc>
                  <a:txBody>
                    <a:bodyPr/>
                    <a:lstStyle/>
                    <a:p>
                      <a:r>
                        <a:rPr lang="de-DE" sz="1400" dirty="0" smtClean="0">
                          <a:solidFill>
                            <a:schemeClr val="bg1"/>
                          </a:solidFill>
                          <a:latin typeface="Calibri" panose="020F0502020204030204" pitchFamily="34" charset="0"/>
                        </a:rPr>
                        <a:t>Telefonnummer</a:t>
                      </a:r>
                      <a:endParaRPr lang="de-DE" sz="1400" dirty="0">
                        <a:solidFill>
                          <a:schemeClr val="bg1"/>
                        </a:solidFill>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B050"/>
                    </a:solidFill>
                  </a:tcPr>
                </a:tc>
                <a:tc>
                  <a:txBody>
                    <a:bodyPr/>
                    <a:lstStyle/>
                    <a:p>
                      <a:r>
                        <a:rPr lang="de-DE" sz="1400" dirty="0" smtClean="0">
                          <a:solidFill>
                            <a:schemeClr val="bg1"/>
                          </a:solidFill>
                          <a:latin typeface="Calibri" panose="020F0502020204030204" pitchFamily="34" charset="0"/>
                        </a:rPr>
                        <a:t>E-Mail</a:t>
                      </a:r>
                      <a:endParaRPr lang="de-DE" sz="1400" dirty="0">
                        <a:solidFill>
                          <a:schemeClr val="bg1"/>
                        </a:solidFill>
                        <a:latin typeface="Calibri" panose="020F0502020204030204" pitchFamily="34" charset="0"/>
                      </a:endParaRPr>
                    </a:p>
                  </a:txBody>
                  <a:tcPr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0"/>
                  </a:ext>
                </a:extLst>
              </a:tr>
              <a:tr h="347886">
                <a:tc>
                  <a:txBody>
                    <a:bodyPr/>
                    <a:lstStyle/>
                    <a:p>
                      <a:r>
                        <a:rPr lang="de-DE" sz="1400" dirty="0" smtClean="0">
                          <a:solidFill>
                            <a:schemeClr val="tx1">
                              <a:lumMod val="75000"/>
                              <a:lumOff val="25000"/>
                            </a:schemeClr>
                          </a:solidFill>
                          <a:latin typeface="Calibri" panose="020F0502020204030204" pitchFamily="34" charset="0"/>
                          <a:cs typeface="Arial" charset="0"/>
                        </a:rPr>
                        <a:t>Büro</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r>
                        <a:rPr lang="de-DE" sz="1400" dirty="0" smtClean="0">
                          <a:solidFill>
                            <a:schemeClr val="tx1">
                              <a:lumMod val="75000"/>
                              <a:lumOff val="25000"/>
                            </a:schemeClr>
                          </a:solidFill>
                          <a:latin typeface="Calibri" panose="020F0502020204030204" pitchFamily="34" charset="0"/>
                        </a:rPr>
                        <a:t>0711 / 21657097</a:t>
                      </a:r>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C1FAB8"/>
                    </a:solidFill>
                  </a:tcPr>
                </a:tc>
                <a:extLst>
                  <a:ext uri="{0D108BD9-81ED-4DB2-BD59-A6C34878D82A}">
                    <a16:rowId xmlns:a16="http://schemas.microsoft.com/office/drawing/2014/main" val="10001"/>
                  </a:ext>
                </a:extLst>
              </a:tr>
              <a:tr h="360143">
                <a:tc>
                  <a:txBody>
                    <a:bodyPr/>
                    <a:lstStyle/>
                    <a:p>
                      <a:r>
                        <a:rPr lang="de-DE" sz="1400" dirty="0" smtClean="0">
                          <a:solidFill>
                            <a:schemeClr val="tx1">
                              <a:lumMod val="75000"/>
                              <a:lumOff val="25000"/>
                            </a:schemeClr>
                          </a:solidFill>
                          <a:latin typeface="Calibri" panose="020F0502020204030204" pitchFamily="34" charset="0"/>
                        </a:rPr>
                        <a:t>Ausflugshandy</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D6D6D6"/>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altLang="de-DE" sz="1400" dirty="0" smtClean="0">
                          <a:solidFill>
                            <a:schemeClr val="tx1">
                              <a:lumMod val="75000"/>
                              <a:lumOff val="25000"/>
                            </a:schemeClr>
                          </a:solidFill>
                          <a:latin typeface="Calibri" panose="020F0502020204030204" pitchFamily="34" charset="0"/>
                          <a:cs typeface="Arial" charset="0"/>
                        </a:rPr>
                        <a:t>0176 /</a:t>
                      </a:r>
                      <a:r>
                        <a:rPr lang="de-DE" altLang="de-DE" sz="1400" baseline="0" dirty="0" smtClean="0">
                          <a:solidFill>
                            <a:schemeClr val="tx1">
                              <a:lumMod val="75000"/>
                              <a:lumOff val="25000"/>
                            </a:schemeClr>
                          </a:solidFill>
                          <a:latin typeface="Calibri" panose="020F0502020204030204" pitchFamily="34" charset="0"/>
                          <a:cs typeface="Arial" charset="0"/>
                        </a:rPr>
                        <a:t> 81892094</a:t>
                      </a:r>
                      <a:endParaRPr lang="de-DE" sz="1400" dirty="0" smtClean="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D6D6D6"/>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D6D6D6"/>
                    </a:solidFill>
                  </a:tcPr>
                </a:tc>
                <a:extLst>
                  <a:ext uri="{0D108BD9-81ED-4DB2-BD59-A6C34878D82A}">
                    <a16:rowId xmlns:a16="http://schemas.microsoft.com/office/drawing/2014/main" val="10002"/>
                  </a:ext>
                </a:extLst>
              </a:tr>
              <a:tr h="591404">
                <a:tc>
                  <a:txBody>
                    <a:bodyPr/>
                    <a:lstStyle/>
                    <a:p>
                      <a:r>
                        <a:rPr lang="de-DE" sz="1400" dirty="0" smtClean="0">
                          <a:solidFill>
                            <a:schemeClr val="tx1">
                              <a:lumMod val="75000"/>
                              <a:lumOff val="25000"/>
                            </a:schemeClr>
                          </a:solidFill>
                          <a:latin typeface="Calibri" panose="020F0502020204030204" pitchFamily="34" charset="0"/>
                        </a:rPr>
                        <a:t>Jasmin Grenzbach</a:t>
                      </a:r>
                    </a:p>
                    <a:p>
                      <a:r>
                        <a:rPr lang="de-DE" sz="1400" dirty="0" smtClean="0">
                          <a:solidFill>
                            <a:schemeClr val="tx1">
                              <a:lumMod val="75000"/>
                              <a:lumOff val="25000"/>
                            </a:schemeClr>
                          </a:solidFill>
                          <a:latin typeface="Calibri" panose="020F0502020204030204" pitchFamily="34" charset="0"/>
                        </a:rPr>
                        <a:t>Teamleitung  GTS</a:t>
                      </a:r>
                      <a:endParaRPr lang="de-DE" sz="1400" dirty="0">
                        <a:solidFill>
                          <a:schemeClr val="tx1">
                            <a:lumMod val="75000"/>
                            <a:lumOff val="25000"/>
                          </a:schemeClr>
                        </a:solidFill>
                        <a:latin typeface="Calibri" panose="020F0502020204030204" pitchFamily="34" charset="0"/>
                      </a:endParaRPr>
                    </a:p>
                  </a:txBody>
                  <a:tcPr anchor="ct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dirty="0" smtClean="0">
                          <a:solidFill>
                            <a:schemeClr val="tx1">
                              <a:lumMod val="75000"/>
                              <a:lumOff val="25000"/>
                            </a:schemeClr>
                          </a:solidFill>
                          <a:latin typeface="Calibri" panose="020F0502020204030204" pitchFamily="34" charset="0"/>
                        </a:rPr>
                        <a:t>0176 / 81887846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r>
                        <a:rPr lang="de-DE" sz="1400" dirty="0" smtClean="0">
                          <a:solidFill>
                            <a:schemeClr val="tx1">
                              <a:lumMod val="75000"/>
                              <a:lumOff val="25000"/>
                            </a:schemeClr>
                          </a:solidFill>
                          <a:latin typeface="Calibri" panose="020F0502020204030204" pitchFamily="34" charset="0"/>
                        </a:rPr>
                        <a:t>jasmin.grenzbach@mmgh.de</a:t>
                      </a:r>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C1FAB8"/>
                    </a:solidFill>
                  </a:tcPr>
                </a:tc>
                <a:extLst>
                  <a:ext uri="{0D108BD9-81ED-4DB2-BD59-A6C34878D82A}">
                    <a16:rowId xmlns:a16="http://schemas.microsoft.com/office/drawing/2014/main" val="10003"/>
                  </a:ext>
                </a:extLst>
              </a:tr>
              <a:tr h="347886">
                <a:tc>
                  <a:txBody>
                    <a:bodyPr/>
                    <a:lstStyle/>
                    <a:p>
                      <a:r>
                        <a:rPr lang="de-DE" sz="1400" dirty="0" smtClean="0">
                          <a:solidFill>
                            <a:schemeClr val="tx1">
                              <a:lumMod val="75000"/>
                              <a:lumOff val="25000"/>
                            </a:schemeClr>
                          </a:solidFill>
                          <a:latin typeface="Calibri" panose="020F0502020204030204" pitchFamily="34" charset="0"/>
                        </a:rPr>
                        <a:t>Hayri Kurt</a:t>
                      </a:r>
                      <a:endParaRPr lang="de-DE" sz="1400" dirty="0">
                        <a:solidFill>
                          <a:schemeClr val="tx1">
                            <a:lumMod val="75000"/>
                            <a:lumOff val="25000"/>
                          </a:schemeClr>
                        </a:solidFill>
                        <a:latin typeface="Calibri" panose="020F0502020204030204" pitchFamily="34" charset="0"/>
                      </a:endParaRPr>
                    </a:p>
                  </a:txBody>
                  <a:tcPr anchor="ct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D6D6D6"/>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dirty="0" smtClean="0">
                          <a:solidFill>
                            <a:schemeClr val="tx1">
                              <a:lumMod val="75000"/>
                              <a:lumOff val="25000"/>
                            </a:schemeClr>
                          </a:solidFill>
                          <a:latin typeface="Calibri" panose="020F0502020204030204" pitchFamily="34" charset="0"/>
                        </a:rPr>
                        <a:t>0176 /</a:t>
                      </a:r>
                      <a:r>
                        <a:rPr lang="de-DE" sz="1400" baseline="0" dirty="0" smtClean="0">
                          <a:solidFill>
                            <a:schemeClr val="tx1">
                              <a:lumMod val="75000"/>
                              <a:lumOff val="25000"/>
                            </a:schemeClr>
                          </a:solidFill>
                          <a:latin typeface="Calibri" panose="020F0502020204030204" pitchFamily="34" charset="0"/>
                        </a:rPr>
                        <a:t> 90976397</a:t>
                      </a:r>
                      <a:endParaRPr lang="de-DE" sz="1400" dirty="0" smtClean="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D6D6D6"/>
                    </a:solidFill>
                  </a:tcPr>
                </a:tc>
                <a:tc>
                  <a:txBody>
                    <a:bodyPr/>
                    <a:lstStyle/>
                    <a:p>
                      <a:r>
                        <a:rPr lang="de-DE" sz="1400" dirty="0" smtClean="0">
                          <a:solidFill>
                            <a:schemeClr val="tx1">
                              <a:lumMod val="75000"/>
                              <a:lumOff val="25000"/>
                            </a:schemeClr>
                          </a:solidFill>
                          <a:latin typeface="Calibri" panose="020F0502020204030204" pitchFamily="34" charset="0"/>
                        </a:rPr>
                        <a:t>hayri.kurt@mmgh.de</a:t>
                      </a:r>
                      <a:endParaRPr lang="de-DE" sz="1400" dirty="0">
                        <a:solidFill>
                          <a:schemeClr val="tx1">
                            <a:lumMod val="75000"/>
                            <a:lumOff val="25000"/>
                          </a:schemeClr>
                        </a:solidFill>
                        <a:latin typeface="Calibri" panose="020F0502020204030204" pitchFamily="34" charset="0"/>
                      </a:endParaRPr>
                    </a:p>
                  </a:txBody>
                  <a:tcPr anchor="ct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D6D6D6"/>
                    </a:solidFill>
                  </a:tcPr>
                </a:tc>
                <a:extLst>
                  <a:ext uri="{0D108BD9-81ED-4DB2-BD59-A6C34878D82A}">
                    <a16:rowId xmlns:a16="http://schemas.microsoft.com/office/drawing/2014/main" val="10004"/>
                  </a:ext>
                </a:extLst>
              </a:tr>
              <a:tr h="385928">
                <a:tc>
                  <a:txBody>
                    <a:bodyPr/>
                    <a:lstStyle/>
                    <a:p>
                      <a:r>
                        <a:rPr lang="de-DE" sz="1400" dirty="0" smtClean="0">
                          <a:solidFill>
                            <a:schemeClr val="tx1">
                              <a:lumMod val="75000"/>
                              <a:lumOff val="25000"/>
                            </a:schemeClr>
                          </a:solidFill>
                          <a:latin typeface="Calibri" panose="020F0502020204030204" pitchFamily="34" charset="0"/>
                        </a:rPr>
                        <a:t>Anda</a:t>
                      </a:r>
                      <a:r>
                        <a:rPr lang="de-DE" sz="1400" baseline="0" dirty="0" smtClean="0">
                          <a:solidFill>
                            <a:schemeClr val="tx1">
                              <a:lumMod val="75000"/>
                              <a:lumOff val="25000"/>
                            </a:schemeClr>
                          </a:solidFill>
                          <a:latin typeface="Calibri" panose="020F0502020204030204" pitchFamily="34" charset="0"/>
                        </a:rPr>
                        <a:t> </a:t>
                      </a:r>
                      <a:r>
                        <a:rPr lang="de-DE" sz="1400" dirty="0" smtClean="0">
                          <a:solidFill>
                            <a:schemeClr val="tx1">
                              <a:lumMod val="75000"/>
                              <a:lumOff val="25000"/>
                            </a:schemeClr>
                          </a:solidFill>
                          <a:latin typeface="Calibri" panose="020F0502020204030204" pitchFamily="34" charset="0"/>
                        </a:rPr>
                        <a:t>Lena</a:t>
                      </a:r>
                      <a:r>
                        <a:rPr lang="de-DE" sz="1400" baseline="0" dirty="0" smtClean="0">
                          <a:solidFill>
                            <a:schemeClr val="tx1">
                              <a:lumMod val="75000"/>
                              <a:lumOff val="25000"/>
                            </a:schemeClr>
                          </a:solidFill>
                          <a:latin typeface="Calibri" panose="020F0502020204030204" pitchFamily="34" charset="0"/>
                        </a:rPr>
                        <a:t> </a:t>
                      </a:r>
                      <a:r>
                        <a:rPr lang="de-DE" sz="1400" dirty="0" smtClean="0">
                          <a:solidFill>
                            <a:schemeClr val="tx1">
                              <a:lumMod val="75000"/>
                              <a:lumOff val="25000"/>
                            </a:schemeClr>
                          </a:solidFill>
                          <a:latin typeface="Calibri" panose="020F0502020204030204" pitchFamily="34" charset="0"/>
                        </a:rPr>
                        <a:t> </a:t>
                      </a:r>
                      <a:r>
                        <a:rPr lang="de-DE" sz="1400" dirty="0" err="1" smtClean="0">
                          <a:solidFill>
                            <a:schemeClr val="tx1">
                              <a:lumMod val="75000"/>
                              <a:lumOff val="25000"/>
                            </a:schemeClr>
                          </a:solidFill>
                          <a:latin typeface="Calibri" panose="020F0502020204030204" pitchFamily="34" charset="0"/>
                        </a:rPr>
                        <a:t>Kalnins</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andalena.kalnins@mmgh.de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1FAB8"/>
                    </a:solidFill>
                  </a:tcPr>
                </a:tc>
                <a:extLst>
                  <a:ext uri="{0D108BD9-81ED-4DB2-BD59-A6C34878D82A}">
                    <a16:rowId xmlns:a16="http://schemas.microsoft.com/office/drawing/2014/main" val="10005"/>
                  </a:ext>
                </a:extLst>
              </a:tr>
              <a:tr h="371061">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400" dirty="0" smtClean="0">
                          <a:solidFill>
                            <a:schemeClr val="tx1">
                              <a:lumMod val="75000"/>
                              <a:lumOff val="25000"/>
                            </a:schemeClr>
                          </a:solidFill>
                          <a:latin typeface="Calibri" panose="020F0502020204030204" pitchFamily="34" charset="0"/>
                        </a:rPr>
                        <a:t>Rolf Haller</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rolf.haller@mmgh.de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6D6D6"/>
                    </a:solidFill>
                  </a:tcPr>
                </a:tc>
                <a:extLst>
                  <a:ext uri="{0D108BD9-81ED-4DB2-BD59-A6C34878D82A}">
                    <a16:rowId xmlns:a16="http://schemas.microsoft.com/office/drawing/2014/main" val="10006"/>
                  </a:ext>
                </a:extLst>
              </a:tr>
              <a:tr h="371060">
                <a:tc>
                  <a:txBody>
                    <a:bodyPr/>
                    <a:lstStyle/>
                    <a:p>
                      <a:r>
                        <a:rPr lang="de-DE" sz="1400" dirty="0" smtClean="0">
                          <a:solidFill>
                            <a:schemeClr val="tx1">
                              <a:lumMod val="75000"/>
                              <a:lumOff val="25000"/>
                            </a:schemeClr>
                          </a:solidFill>
                          <a:latin typeface="Calibri" panose="020F0502020204030204" pitchFamily="34" charset="0"/>
                        </a:rPr>
                        <a:t>Antonia</a:t>
                      </a:r>
                      <a:r>
                        <a:rPr lang="de-DE" sz="1400" baseline="0" dirty="0" smtClean="0">
                          <a:solidFill>
                            <a:schemeClr val="tx1">
                              <a:lumMod val="75000"/>
                              <a:lumOff val="25000"/>
                            </a:schemeClr>
                          </a:solidFill>
                          <a:latin typeface="Calibri" panose="020F0502020204030204" pitchFamily="34" charset="0"/>
                        </a:rPr>
                        <a:t> Zastrau</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antonia.Zastrau@mmgh.de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1FAB8"/>
                    </a:solidFill>
                  </a:tcPr>
                </a:tc>
                <a:extLst>
                  <a:ext uri="{0D108BD9-81ED-4DB2-BD59-A6C34878D82A}">
                    <a16:rowId xmlns:a16="http://schemas.microsoft.com/office/drawing/2014/main" val="10008"/>
                  </a:ext>
                </a:extLst>
              </a:tr>
              <a:tr h="518160">
                <a:tc>
                  <a:txBody>
                    <a:bodyPr/>
                    <a:lstStyle/>
                    <a:p>
                      <a:r>
                        <a:rPr lang="de-DE" sz="1400" dirty="0" smtClean="0">
                          <a:solidFill>
                            <a:schemeClr val="tx1">
                              <a:lumMod val="75000"/>
                              <a:lumOff val="25000"/>
                            </a:schemeClr>
                          </a:solidFill>
                          <a:latin typeface="Calibri" panose="020F0502020204030204" pitchFamily="34" charset="0"/>
                        </a:rPr>
                        <a:t>Angela Rudolph</a:t>
                      </a:r>
                    </a:p>
                    <a:p>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angela.rudolph@mmgh.de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6D6D6"/>
                    </a:solidFill>
                  </a:tcPr>
                </a:tc>
                <a:extLst>
                  <a:ext uri="{0D108BD9-81ED-4DB2-BD59-A6C34878D82A}">
                    <a16:rowId xmlns:a16="http://schemas.microsoft.com/office/drawing/2014/main" val="10010"/>
                  </a:ext>
                </a:extLst>
              </a:tr>
              <a:tr h="382988">
                <a:tc>
                  <a:txBody>
                    <a:bodyPr/>
                    <a:lstStyle/>
                    <a:p>
                      <a:r>
                        <a:rPr lang="de-DE" sz="1400" dirty="0" smtClean="0">
                          <a:solidFill>
                            <a:schemeClr val="tx1">
                              <a:lumMod val="75000"/>
                              <a:lumOff val="25000"/>
                            </a:schemeClr>
                          </a:solidFill>
                          <a:latin typeface="Calibri" panose="020F0502020204030204" pitchFamily="34" charset="0"/>
                        </a:rPr>
                        <a:t>Anna </a:t>
                      </a:r>
                      <a:r>
                        <a:rPr lang="de-DE" sz="1400" dirty="0" err="1" smtClean="0">
                          <a:solidFill>
                            <a:schemeClr val="tx1">
                              <a:lumMod val="75000"/>
                              <a:lumOff val="25000"/>
                            </a:schemeClr>
                          </a:solidFill>
                          <a:latin typeface="Calibri" panose="020F0502020204030204" pitchFamily="34" charset="0"/>
                        </a:rPr>
                        <a:t>Ornth</a:t>
                      </a:r>
                      <a:endParaRPr lang="de-DE" sz="1400" dirty="0" smtClean="0">
                        <a:solidFill>
                          <a:schemeClr val="tx1">
                            <a:lumMod val="75000"/>
                            <a:lumOff val="25000"/>
                          </a:schemeClr>
                        </a:solidFill>
                        <a:latin typeface="Calibri" panose="020F0502020204030204" pitchFamily="34" charset="0"/>
                      </a:endParaRPr>
                    </a:p>
                    <a:p>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anna.ornth@mmgh.de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1FAB8"/>
                    </a:solidFill>
                  </a:tcPr>
                </a:tc>
                <a:extLst>
                  <a:ext uri="{0D108BD9-81ED-4DB2-BD59-A6C34878D82A}">
                    <a16:rowId xmlns:a16="http://schemas.microsoft.com/office/drawing/2014/main" val="10009"/>
                  </a:ext>
                </a:extLst>
              </a:tr>
              <a:tr h="347886">
                <a:tc>
                  <a:txBody>
                    <a:bodyPr/>
                    <a:lstStyle/>
                    <a:p>
                      <a:r>
                        <a:rPr lang="de-DE" sz="1400" b="0" baseline="0" dirty="0" err="1" smtClean="0">
                          <a:solidFill>
                            <a:schemeClr val="tx1"/>
                          </a:solidFill>
                          <a:latin typeface="Calibri" panose="020F0502020204030204" pitchFamily="34" charset="0"/>
                        </a:rPr>
                        <a:t>Syuhaidah</a:t>
                      </a:r>
                      <a:r>
                        <a:rPr lang="de-DE" sz="1400" b="0" baseline="0" dirty="0" smtClean="0">
                          <a:solidFill>
                            <a:schemeClr val="bg1"/>
                          </a:solidFill>
                          <a:latin typeface="Calibri" panose="020F0502020204030204" pitchFamily="34" charset="0"/>
                        </a:rPr>
                        <a:t> </a:t>
                      </a:r>
                      <a:r>
                        <a:rPr lang="de-DE" sz="1400" b="0" baseline="0" dirty="0" smtClean="0">
                          <a:solidFill>
                            <a:schemeClr val="tx1">
                              <a:lumMod val="75000"/>
                              <a:lumOff val="25000"/>
                            </a:schemeClr>
                          </a:solidFill>
                          <a:latin typeface="Calibri" panose="020F0502020204030204" pitchFamily="34" charset="0"/>
                        </a:rPr>
                        <a:t>H</a:t>
                      </a:r>
                      <a:r>
                        <a:rPr lang="de-DE" sz="1400" dirty="0" smtClean="0">
                          <a:solidFill>
                            <a:schemeClr val="tx1">
                              <a:lumMod val="75000"/>
                              <a:lumOff val="25000"/>
                            </a:schemeClr>
                          </a:solidFill>
                          <a:latin typeface="Calibri" panose="020F0502020204030204" pitchFamily="34" charset="0"/>
                        </a:rPr>
                        <a:t>ensel</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b="0" baseline="0" dirty="0" smtClean="0">
                          <a:solidFill>
                            <a:schemeClr val="tx1"/>
                          </a:solidFill>
                          <a:latin typeface="Calibri" panose="020F0502020204030204" pitchFamily="34" charset="0"/>
                        </a:rPr>
                        <a:t>syuhaidah.</a:t>
                      </a:r>
                      <a:r>
                        <a:rPr lang="de-DE" sz="1400" u="none" dirty="0" smtClean="0">
                          <a:solidFill>
                            <a:schemeClr val="tx1">
                              <a:lumMod val="75000"/>
                              <a:lumOff val="25000"/>
                            </a:schemeClr>
                          </a:solidFill>
                          <a:latin typeface="Calibri" panose="020F0502020204030204" pitchFamily="34" charset="0"/>
                        </a:rPr>
                        <a:t>hensel@mmgh.de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6D6D6"/>
                    </a:solidFill>
                  </a:tcPr>
                </a:tc>
                <a:extLst>
                  <a:ext uri="{0D108BD9-81ED-4DB2-BD59-A6C34878D82A}">
                    <a16:rowId xmlns:a16="http://schemas.microsoft.com/office/drawing/2014/main" val="10011"/>
                  </a:ext>
                </a:extLst>
              </a:tr>
            </a:tbl>
          </a:graphicData>
        </a:graphic>
      </p:graphicFrame>
      <p:sp>
        <p:nvSpPr>
          <p:cNvPr id="31" name="Rechteck 30"/>
          <p:cNvSpPr/>
          <p:nvPr/>
        </p:nvSpPr>
        <p:spPr>
          <a:xfrm>
            <a:off x="249101" y="6348232"/>
            <a:ext cx="6444963" cy="1246495"/>
          </a:xfrm>
          <a:prstGeom prst="rect">
            <a:avLst/>
          </a:prstGeom>
        </p:spPr>
        <p:txBody>
          <a:bodyPr wrap="square">
            <a:spAutoFit/>
          </a:bodyPr>
          <a:lstStyle/>
          <a:p>
            <a:pPr>
              <a:spcAft>
                <a:spcPts val="300"/>
              </a:spcAft>
            </a:pPr>
            <a:endParaRPr lang="de-DE" sz="1300" b="1" dirty="0" smtClean="0">
              <a:solidFill>
                <a:schemeClr val="tx1">
                  <a:lumMod val="75000"/>
                  <a:lumOff val="25000"/>
                </a:schemeClr>
              </a:solidFill>
              <a:latin typeface="Comic Sans MS" panose="030F0702030302020204" pitchFamily="66" charset="0"/>
            </a:endParaRPr>
          </a:p>
          <a:p>
            <a:pPr>
              <a:spcAft>
                <a:spcPts val="300"/>
              </a:spcAft>
            </a:pPr>
            <a:endParaRPr lang="de-DE" sz="1300" b="1" dirty="0" smtClean="0">
              <a:solidFill>
                <a:schemeClr val="tx1">
                  <a:lumMod val="75000"/>
                  <a:lumOff val="25000"/>
                </a:schemeClr>
              </a:solidFill>
              <a:latin typeface="Comic Sans MS" panose="030F0702030302020204" pitchFamily="66" charset="0"/>
            </a:endParaRPr>
          </a:p>
          <a:p>
            <a:pPr>
              <a:spcAft>
                <a:spcPts val="300"/>
              </a:spcAft>
            </a:pPr>
            <a:endParaRPr lang="de-DE" sz="1300" b="1" dirty="0">
              <a:solidFill>
                <a:schemeClr val="tx1">
                  <a:lumMod val="75000"/>
                  <a:lumOff val="25000"/>
                </a:schemeClr>
              </a:solidFill>
              <a:latin typeface="Comic Sans MS" panose="030F0702030302020204" pitchFamily="66" charset="0"/>
            </a:endParaRPr>
          </a:p>
          <a:p>
            <a:pPr>
              <a:spcAft>
                <a:spcPts val="300"/>
              </a:spcAft>
            </a:pPr>
            <a:r>
              <a:rPr lang="de-DE" sz="1300" b="1" dirty="0" smtClean="0">
                <a:solidFill>
                  <a:schemeClr val="tx1">
                    <a:lumMod val="75000"/>
                    <a:lumOff val="25000"/>
                  </a:schemeClr>
                </a:solidFill>
                <a:latin typeface="Comic Sans MS" panose="030F0702030302020204" pitchFamily="66" charset="0"/>
              </a:rPr>
              <a:t>Kontaktdaten Caterer</a:t>
            </a:r>
          </a:p>
          <a:p>
            <a:pPr>
              <a:spcAft>
                <a:spcPts val="300"/>
              </a:spcAft>
            </a:pPr>
            <a:r>
              <a:rPr lang="de-DE" sz="1300" b="1" dirty="0" smtClean="0">
                <a:solidFill>
                  <a:schemeClr val="tx1">
                    <a:lumMod val="75000"/>
                    <a:lumOff val="25000"/>
                  </a:schemeClr>
                </a:solidFill>
                <a:latin typeface="Comic Sans MS" panose="030F0702030302020204" pitchFamily="66" charset="0"/>
              </a:rPr>
              <a:t> </a:t>
            </a:r>
            <a:r>
              <a:rPr lang="de-DE" sz="1300" dirty="0">
                <a:solidFill>
                  <a:schemeClr val="tx1">
                    <a:lumMod val="75000"/>
                    <a:lumOff val="25000"/>
                  </a:schemeClr>
                </a:solidFill>
                <a:latin typeface="Comic Sans MS" panose="030F0702030302020204" pitchFamily="66" charset="0"/>
              </a:rPr>
              <a:t>(Mittagessen):</a:t>
            </a:r>
          </a:p>
        </p:txBody>
      </p:sp>
      <p:graphicFrame>
        <p:nvGraphicFramePr>
          <p:cNvPr id="32" name="Tabelle 31"/>
          <p:cNvGraphicFramePr>
            <a:graphicFrameLocks noGrp="1"/>
          </p:cNvGraphicFramePr>
          <p:nvPr>
            <p:extLst>
              <p:ext uri="{D42A27DB-BD31-4B8C-83A1-F6EECF244321}">
                <p14:modId xmlns:p14="http://schemas.microsoft.com/office/powerpoint/2010/main" val="2261388194"/>
              </p:ext>
            </p:extLst>
          </p:nvPr>
        </p:nvGraphicFramePr>
        <p:xfrm>
          <a:off x="306252" y="7306235"/>
          <a:ext cx="6265999" cy="833096"/>
        </p:xfrm>
        <a:graphic>
          <a:graphicData uri="http://schemas.openxmlformats.org/drawingml/2006/table">
            <a:tbl>
              <a:tblPr firstRow="1" bandRow="1">
                <a:tableStyleId>{5FD0F851-EC5A-4D38-B0AD-8093EC10F338}</a:tableStyleId>
              </a:tblPr>
              <a:tblGrid>
                <a:gridCol w="1559102">
                  <a:extLst>
                    <a:ext uri="{9D8B030D-6E8A-4147-A177-3AD203B41FA5}">
                      <a16:colId xmlns:a16="http://schemas.microsoft.com/office/drawing/2014/main" val="20000"/>
                    </a:ext>
                  </a:extLst>
                </a:gridCol>
                <a:gridCol w="1905736">
                  <a:extLst>
                    <a:ext uri="{9D8B030D-6E8A-4147-A177-3AD203B41FA5}">
                      <a16:colId xmlns:a16="http://schemas.microsoft.com/office/drawing/2014/main" val="20001"/>
                    </a:ext>
                  </a:extLst>
                </a:gridCol>
                <a:gridCol w="2801161">
                  <a:extLst>
                    <a:ext uri="{9D8B030D-6E8A-4147-A177-3AD203B41FA5}">
                      <a16:colId xmlns:a16="http://schemas.microsoft.com/office/drawing/2014/main" val="20002"/>
                    </a:ext>
                  </a:extLst>
                </a:gridCol>
              </a:tblGrid>
              <a:tr h="308554">
                <a:tc>
                  <a:txBody>
                    <a:bodyPr/>
                    <a:lstStyle/>
                    <a:p>
                      <a:r>
                        <a:rPr lang="de-DE" sz="1400" dirty="0" smtClean="0">
                          <a:solidFill>
                            <a:schemeClr val="bg1"/>
                          </a:solidFill>
                          <a:latin typeface="Calibri" panose="020F0502020204030204" pitchFamily="34" charset="0"/>
                        </a:rPr>
                        <a:t>Name</a:t>
                      </a:r>
                      <a:endParaRPr lang="de-DE" sz="1400" dirty="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tc>
                  <a:txBody>
                    <a:bodyPr/>
                    <a:lstStyle/>
                    <a:p>
                      <a:r>
                        <a:rPr lang="de-DE" sz="1400" dirty="0" smtClean="0">
                          <a:solidFill>
                            <a:schemeClr val="bg1"/>
                          </a:solidFill>
                          <a:latin typeface="Calibri" panose="020F0502020204030204" pitchFamily="34" charset="0"/>
                        </a:rPr>
                        <a:t>Telefonnummer</a:t>
                      </a:r>
                      <a:endParaRPr lang="de-DE" sz="1400" dirty="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tc>
                  <a:txBody>
                    <a:bodyPr/>
                    <a:lstStyle/>
                    <a:p>
                      <a:r>
                        <a:rPr lang="de-DE" sz="1400" smtClean="0">
                          <a:solidFill>
                            <a:schemeClr val="bg1"/>
                          </a:solidFill>
                          <a:latin typeface="Calibri" panose="020F0502020204030204" pitchFamily="34" charset="0"/>
                        </a:rPr>
                        <a:t>E-Mail</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extLst>
                  <a:ext uri="{0D108BD9-81ED-4DB2-BD59-A6C34878D82A}">
                    <a16:rowId xmlns:a16="http://schemas.microsoft.com/office/drawing/2014/main" val="10000"/>
                  </a:ext>
                </a:extLst>
              </a:tr>
              <a:tr h="524542">
                <a:tc>
                  <a:txBody>
                    <a:bodyPr/>
                    <a:lstStyle/>
                    <a:p>
                      <a:r>
                        <a:rPr lang="de-DE" sz="1400" dirty="0" smtClean="0">
                          <a:solidFill>
                            <a:schemeClr val="tx1">
                              <a:lumMod val="75000"/>
                              <a:lumOff val="25000"/>
                            </a:schemeClr>
                          </a:solidFill>
                          <a:latin typeface="Calibri" panose="020F0502020204030204" pitchFamily="34" charset="0"/>
                        </a:rPr>
                        <a:t>Herr</a:t>
                      </a:r>
                      <a:r>
                        <a:rPr lang="de-DE" sz="1400" baseline="0" dirty="0" smtClean="0">
                          <a:solidFill>
                            <a:schemeClr val="tx1">
                              <a:lumMod val="75000"/>
                              <a:lumOff val="25000"/>
                            </a:schemeClr>
                          </a:solidFill>
                          <a:latin typeface="Calibri" panose="020F0502020204030204" pitchFamily="34" charset="0"/>
                        </a:rPr>
                        <a:t> Rödl</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tc>
                  <a:txBody>
                    <a:bodyPr/>
                    <a:lstStyle/>
                    <a:p>
                      <a:r>
                        <a:rPr lang="de-DE" sz="1400" dirty="0" smtClean="0">
                          <a:solidFill>
                            <a:schemeClr val="tx1">
                              <a:lumMod val="75000"/>
                              <a:lumOff val="25000"/>
                            </a:schemeClr>
                          </a:solidFill>
                          <a:latin typeface="Calibri" panose="020F0502020204030204" pitchFamily="34" charset="0"/>
                        </a:rPr>
                        <a:t>0711/92582-35</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tc>
                  <a:txBody>
                    <a:bodyPr/>
                    <a:lstStyle/>
                    <a:p>
                      <a:r>
                        <a:rPr lang="de-DE" sz="1400" dirty="0" smtClean="0">
                          <a:solidFill>
                            <a:schemeClr val="tx1">
                              <a:lumMod val="75000"/>
                              <a:lumOff val="25000"/>
                            </a:schemeClr>
                          </a:solidFill>
                          <a:latin typeface="Calibri" panose="020F0502020204030204" pitchFamily="34" charset="0"/>
                        </a:rPr>
                        <a:t>menueservice@malteser-stuttgart.de</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extLst>
                  <a:ext uri="{0D108BD9-81ED-4DB2-BD59-A6C34878D82A}">
                    <a16:rowId xmlns:a16="http://schemas.microsoft.com/office/drawing/2014/main" val="10001"/>
                  </a:ext>
                </a:extLst>
              </a:tr>
            </a:tbl>
          </a:graphicData>
        </a:graphic>
      </p:graphicFrame>
      <p:sp>
        <p:nvSpPr>
          <p:cNvPr id="35" name="Rechteck 34"/>
          <p:cNvSpPr/>
          <p:nvPr/>
        </p:nvSpPr>
        <p:spPr>
          <a:xfrm>
            <a:off x="211324" y="8139330"/>
            <a:ext cx="6444963" cy="292388"/>
          </a:xfrm>
          <a:prstGeom prst="rect">
            <a:avLst/>
          </a:prstGeom>
        </p:spPr>
        <p:txBody>
          <a:bodyPr wrap="square">
            <a:spAutoFit/>
          </a:bodyPr>
          <a:lstStyle/>
          <a:p>
            <a:pPr>
              <a:spcAft>
                <a:spcPts val="300"/>
              </a:spcAft>
            </a:pPr>
            <a:r>
              <a:rPr lang="de-DE" sz="1300" b="1">
                <a:solidFill>
                  <a:schemeClr val="tx1">
                    <a:lumMod val="75000"/>
                    <a:lumOff val="25000"/>
                  </a:schemeClr>
                </a:solidFill>
                <a:latin typeface="Comic Sans MS" panose="030F0702030302020204" pitchFamily="66" charset="0"/>
              </a:rPr>
              <a:t>Kontaktdaten unseres </a:t>
            </a:r>
            <a:r>
              <a:rPr lang="de-DE" sz="1300" b="1" smtClean="0">
                <a:solidFill>
                  <a:schemeClr val="tx1">
                    <a:lumMod val="75000"/>
                    <a:lumOff val="25000"/>
                  </a:schemeClr>
                </a:solidFill>
                <a:latin typeface="Comic Sans MS" panose="030F0702030302020204" pitchFamily="66" charset="0"/>
              </a:rPr>
              <a:t>Hausmeisters</a:t>
            </a:r>
            <a:endParaRPr lang="de-DE" sz="1300" b="1">
              <a:solidFill>
                <a:schemeClr val="tx1">
                  <a:lumMod val="75000"/>
                  <a:lumOff val="25000"/>
                </a:schemeClr>
              </a:solidFill>
              <a:latin typeface="Comic Sans MS" panose="030F0702030302020204" pitchFamily="66" charset="0"/>
            </a:endParaRPr>
          </a:p>
        </p:txBody>
      </p:sp>
      <p:graphicFrame>
        <p:nvGraphicFramePr>
          <p:cNvPr id="36" name="Tabelle 35"/>
          <p:cNvGraphicFramePr>
            <a:graphicFrameLocks noGrp="1"/>
          </p:cNvGraphicFramePr>
          <p:nvPr>
            <p:extLst>
              <p:ext uri="{D42A27DB-BD31-4B8C-83A1-F6EECF244321}">
                <p14:modId xmlns:p14="http://schemas.microsoft.com/office/powerpoint/2010/main" val="130005660"/>
              </p:ext>
            </p:extLst>
          </p:nvPr>
        </p:nvGraphicFramePr>
        <p:xfrm>
          <a:off x="306252" y="8485639"/>
          <a:ext cx="6265999" cy="741680"/>
        </p:xfrm>
        <a:graphic>
          <a:graphicData uri="http://schemas.openxmlformats.org/drawingml/2006/table">
            <a:tbl>
              <a:tblPr firstRow="1" bandRow="1">
                <a:tableStyleId>{5FD0F851-EC5A-4D38-B0AD-8093EC10F338}</a:tableStyleId>
              </a:tblPr>
              <a:tblGrid>
                <a:gridCol w="1559102">
                  <a:extLst>
                    <a:ext uri="{9D8B030D-6E8A-4147-A177-3AD203B41FA5}">
                      <a16:colId xmlns:a16="http://schemas.microsoft.com/office/drawing/2014/main" val="20000"/>
                    </a:ext>
                  </a:extLst>
                </a:gridCol>
                <a:gridCol w="1905736">
                  <a:extLst>
                    <a:ext uri="{9D8B030D-6E8A-4147-A177-3AD203B41FA5}">
                      <a16:colId xmlns:a16="http://schemas.microsoft.com/office/drawing/2014/main" val="20001"/>
                    </a:ext>
                  </a:extLst>
                </a:gridCol>
                <a:gridCol w="2801161">
                  <a:extLst>
                    <a:ext uri="{9D8B030D-6E8A-4147-A177-3AD203B41FA5}">
                      <a16:colId xmlns:a16="http://schemas.microsoft.com/office/drawing/2014/main" val="20002"/>
                    </a:ext>
                  </a:extLst>
                </a:gridCol>
              </a:tblGrid>
              <a:tr h="370840">
                <a:tc>
                  <a:txBody>
                    <a:bodyPr/>
                    <a:lstStyle/>
                    <a:p>
                      <a:r>
                        <a:rPr lang="de-DE" sz="1400" dirty="0" smtClean="0">
                          <a:solidFill>
                            <a:schemeClr val="bg1"/>
                          </a:solidFill>
                          <a:latin typeface="Calibri" panose="020F0502020204030204" pitchFamily="34" charset="0"/>
                        </a:rPr>
                        <a:t>Name</a:t>
                      </a:r>
                      <a:endParaRPr lang="de-DE" sz="1400" dirty="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tc>
                  <a:txBody>
                    <a:bodyPr/>
                    <a:lstStyle/>
                    <a:p>
                      <a:r>
                        <a:rPr lang="de-DE" sz="1400" smtClean="0">
                          <a:solidFill>
                            <a:schemeClr val="bg1"/>
                          </a:solidFill>
                          <a:latin typeface="Calibri" panose="020F0502020204030204" pitchFamily="34" charset="0"/>
                        </a:rPr>
                        <a:t>Telefonnummer</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tc>
                  <a:txBody>
                    <a:bodyPr/>
                    <a:lstStyle/>
                    <a:p>
                      <a:r>
                        <a:rPr lang="de-DE" sz="1400" smtClean="0">
                          <a:solidFill>
                            <a:schemeClr val="bg1"/>
                          </a:solidFill>
                          <a:latin typeface="Calibri" panose="020F0502020204030204" pitchFamily="34" charset="0"/>
                        </a:rPr>
                        <a:t>E-Mail</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extLst>
                  <a:ext uri="{0D108BD9-81ED-4DB2-BD59-A6C34878D82A}">
                    <a16:rowId xmlns:a16="http://schemas.microsoft.com/office/drawing/2014/main" val="10000"/>
                  </a:ext>
                </a:extLst>
              </a:tr>
              <a:tr h="370840">
                <a:tc>
                  <a:txBody>
                    <a:bodyPr/>
                    <a:lstStyle/>
                    <a:p>
                      <a:r>
                        <a:rPr lang="de-DE" sz="1400" dirty="0" smtClean="0">
                          <a:solidFill>
                            <a:schemeClr val="tx1">
                              <a:lumMod val="75000"/>
                              <a:lumOff val="25000"/>
                            </a:schemeClr>
                          </a:solidFill>
                          <a:latin typeface="+mn-lt"/>
                        </a:rPr>
                        <a:t>Joachim</a:t>
                      </a:r>
                      <a:r>
                        <a:rPr lang="de-DE" sz="1400" baseline="0" dirty="0" smtClean="0">
                          <a:solidFill>
                            <a:schemeClr val="tx1">
                              <a:lumMod val="75000"/>
                              <a:lumOff val="25000"/>
                            </a:schemeClr>
                          </a:solidFill>
                          <a:latin typeface="+mn-lt"/>
                        </a:rPr>
                        <a:t> </a:t>
                      </a:r>
                      <a:r>
                        <a:rPr lang="de-DE" sz="1400" baseline="0" dirty="0" err="1" smtClean="0">
                          <a:solidFill>
                            <a:schemeClr val="tx1">
                              <a:lumMod val="75000"/>
                              <a:lumOff val="25000"/>
                            </a:schemeClr>
                          </a:solidFill>
                          <a:latin typeface="+mn-lt"/>
                        </a:rPr>
                        <a:t>Sohnle</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tc>
                  <a:txBody>
                    <a:bodyPr/>
                    <a:lstStyle/>
                    <a:p>
                      <a:r>
                        <a:rPr lang="de-DE" sz="1400" dirty="0" smtClean="0">
                          <a:solidFill>
                            <a:schemeClr val="tx1">
                              <a:lumMod val="75000"/>
                              <a:lumOff val="25000"/>
                            </a:schemeClr>
                          </a:solidFill>
                          <a:latin typeface="Calibri" panose="020F0502020204030204" pitchFamily="34" charset="0"/>
                        </a:rPr>
                        <a:t>0172/</a:t>
                      </a:r>
                      <a:r>
                        <a:rPr lang="de-DE" sz="1400" baseline="0" dirty="0" smtClean="0">
                          <a:solidFill>
                            <a:schemeClr val="tx1">
                              <a:lumMod val="75000"/>
                              <a:lumOff val="25000"/>
                            </a:schemeClr>
                          </a:solidFill>
                          <a:latin typeface="Calibri" panose="020F0502020204030204" pitchFamily="34" charset="0"/>
                        </a:rPr>
                        <a:t> 7398053</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extLst>
                  <a:ext uri="{0D108BD9-81ED-4DB2-BD59-A6C34878D82A}">
                    <a16:rowId xmlns:a16="http://schemas.microsoft.com/office/drawing/2014/main" val="10001"/>
                  </a:ext>
                </a:extLst>
              </a:tr>
            </a:tbl>
          </a:graphicData>
        </a:graphic>
      </p:graphicFrame>
      <p:sp>
        <p:nvSpPr>
          <p:cNvPr id="25" name="Rechteck 24"/>
          <p:cNvSpPr/>
          <p:nvPr/>
        </p:nvSpPr>
        <p:spPr>
          <a:xfrm>
            <a:off x="4705688" y="1055951"/>
            <a:ext cx="1007003" cy="369332"/>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de-DE" sz="1800" dirty="0">
              <a:solidFill>
                <a:schemeClr val="bg1"/>
              </a:solidFill>
              <a:latin typeface="Comic Sans MS" panose="030F0702030302020204" pitchFamily="66" charset="0"/>
            </a:endParaRPr>
          </a:p>
        </p:txBody>
      </p:sp>
      <p:sp>
        <p:nvSpPr>
          <p:cNvPr id="30" name="Textfeld 29"/>
          <p:cNvSpPr txBox="1"/>
          <p:nvPr/>
        </p:nvSpPr>
        <p:spPr>
          <a:xfrm>
            <a:off x="2339287" y="1192286"/>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sp>
        <p:nvSpPr>
          <p:cNvPr id="26" name="Textfeld 25"/>
          <p:cNvSpPr txBox="1"/>
          <p:nvPr/>
        </p:nvSpPr>
        <p:spPr>
          <a:xfrm>
            <a:off x="27137" y="1174765"/>
            <a:ext cx="575479" cy="169277"/>
          </a:xfrm>
          <a:prstGeom prst="rect">
            <a:avLst/>
          </a:prstGeom>
          <a:noFill/>
        </p:spPr>
        <p:txBody>
          <a:bodyPr wrap="none" lIns="0" tIns="0" rIns="0" bIns="0" rtlCol="0">
            <a:spAutoFit/>
          </a:bodyPr>
          <a:lstStyle/>
          <a:p>
            <a:pPr algn="ctr"/>
            <a:r>
              <a:rPr lang="de-DE" sz="1100" b="1" dirty="0" smtClean="0">
                <a:latin typeface="Comic Sans MS" panose="030F0702030302020204" pitchFamily="66" charset="0"/>
              </a:rPr>
              <a:t>Fasching</a:t>
            </a:r>
            <a:endParaRPr lang="de-DE" sz="600" dirty="0">
              <a:latin typeface="Comic Sans MS" panose="030F0702030302020204" pitchFamily="66" charset="0"/>
            </a:endParaRPr>
          </a:p>
        </p:txBody>
      </p:sp>
      <p:sp>
        <p:nvSpPr>
          <p:cNvPr id="7" name="Titel 6"/>
          <p:cNvSpPr>
            <a:spLocks noGrp="1"/>
          </p:cNvSpPr>
          <p:nvPr>
            <p:ph type="title"/>
          </p:nvPr>
        </p:nvSpPr>
        <p:spPr/>
        <p:txBody>
          <a:bodyPr/>
          <a:lstStyle/>
          <a:p>
            <a:r>
              <a:rPr lang="de-DE" smtClean="0"/>
              <a:t>12</a:t>
            </a:r>
            <a:endParaRPr lang="de-DE" dirty="0"/>
          </a:p>
        </p:txBody>
      </p:sp>
      <p:sp>
        <p:nvSpPr>
          <p:cNvPr id="16" name="Textfeld 15"/>
          <p:cNvSpPr txBox="1"/>
          <p:nvPr/>
        </p:nvSpPr>
        <p:spPr>
          <a:xfrm>
            <a:off x="211324" y="9382539"/>
            <a:ext cx="391292" cy="232692"/>
          </a:xfrm>
          <a:prstGeom prst="rect">
            <a:avLst/>
          </a:prstGeom>
          <a:noFill/>
        </p:spPr>
        <p:txBody>
          <a:bodyPr wrap="square" lIns="0" tIns="0" rIns="0" bIns="0" rtlCol="0">
            <a:spAutoFit/>
          </a:bodyPr>
          <a:lstStyle/>
          <a:p>
            <a:pPr>
              <a:lnSpc>
                <a:spcPct val="108000"/>
              </a:lnSpc>
              <a:spcAft>
                <a:spcPts val="1008"/>
              </a:spcAft>
            </a:pPr>
            <a:r>
              <a:rPr lang="de-DE" sz="1400" dirty="0" smtClean="0"/>
              <a:t>12</a:t>
            </a:r>
          </a:p>
        </p:txBody>
      </p:sp>
    </p:spTree>
    <p:extLst>
      <p:ext uri="{BB962C8B-B14F-4D97-AF65-F5344CB8AC3E}">
        <p14:creationId xmlns:p14="http://schemas.microsoft.com/office/powerpoint/2010/main" val="3802128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0" y="10020591"/>
            <a:ext cx="188286" cy="442000"/>
          </a:xfrm>
        </p:spPr>
        <p:txBody>
          <a:bodyPr/>
          <a:lstStyle/>
          <a:p>
            <a:endParaRPr lang="de-DE" dirty="0">
              <a:solidFill>
                <a:prstClr val="black"/>
              </a:solidFill>
            </a:endParaRPr>
          </a:p>
        </p:txBody>
      </p:sp>
      <p:sp>
        <p:nvSpPr>
          <p:cNvPr id="3" name="Titel 2"/>
          <p:cNvSpPr>
            <a:spLocks noGrp="1"/>
          </p:cNvSpPr>
          <p:nvPr>
            <p:ph type="title"/>
          </p:nvPr>
        </p:nvSpPr>
        <p:spPr/>
        <p:txBody>
          <a:bodyPr/>
          <a:lstStyle/>
          <a:p>
            <a:endParaRPr lang="de-D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6393050" y="9609140"/>
            <a:ext cx="188286" cy="442000"/>
          </a:xfrm>
        </p:spPr>
        <p:txBody>
          <a:bodyPr lIns="20976" tIns="10488" rIns="20976" bIns="10488"/>
          <a:lstStyle/>
          <a:p>
            <a:pPr algn="r"/>
            <a:r>
              <a:rPr lang="de-DE" sz="1400" dirty="0" smtClean="0">
                <a:solidFill>
                  <a:prstClr val="black"/>
                </a:solidFill>
              </a:rPr>
              <a:t>3</a:t>
            </a:r>
            <a:endParaRPr lang="de-DE" sz="1400" dirty="0">
              <a:solidFill>
                <a:prstClr val="black"/>
              </a:solidFill>
            </a:endParaRPr>
          </a:p>
        </p:txBody>
      </p:sp>
      <p:sp>
        <p:nvSpPr>
          <p:cNvPr id="4" name="Textfeld 3"/>
          <p:cNvSpPr txBox="1"/>
          <p:nvPr/>
        </p:nvSpPr>
        <p:spPr>
          <a:xfrm>
            <a:off x="470267" y="1796574"/>
            <a:ext cx="5722716" cy="7073347"/>
          </a:xfrm>
          <a:prstGeom prst="rect">
            <a:avLst/>
          </a:prstGeom>
          <a:noFill/>
        </p:spPr>
        <p:txBody>
          <a:bodyPr wrap="square" lIns="0" tIns="0" rIns="0" bIns="0" rtlCol="0">
            <a:spAutoFit/>
          </a:bodyPr>
          <a:lstStyle/>
          <a:p>
            <a:endParaRPr lang="de-DE" sz="1100" dirty="0"/>
          </a:p>
          <a:p>
            <a:r>
              <a:rPr lang="de-DE" sz="1100" dirty="0"/>
              <a:t>Liebe Eltern, liebe Kinder</a:t>
            </a:r>
            <a:r>
              <a:rPr lang="de-DE" sz="1100" dirty="0" smtClean="0"/>
              <a:t>,</a:t>
            </a:r>
          </a:p>
          <a:p>
            <a:endParaRPr lang="de-DE" sz="1100" dirty="0"/>
          </a:p>
          <a:p>
            <a:r>
              <a:rPr lang="de-DE" sz="1100" dirty="0"/>
              <a:t>Schuhe, Shirts, Kleider, Röcke, Hosen - für manche unter uns sind das einfach nur für </a:t>
            </a:r>
            <a:endParaRPr lang="de-DE" sz="1100" dirty="0" smtClean="0"/>
          </a:p>
          <a:p>
            <a:r>
              <a:rPr lang="de-DE" sz="1100" dirty="0" smtClean="0"/>
              <a:t>den </a:t>
            </a:r>
            <a:r>
              <a:rPr lang="de-DE" sz="1100" dirty="0"/>
              <a:t>Alltag notwendige Klamotten. Für andere aber, sind </a:t>
            </a:r>
            <a:r>
              <a:rPr lang="de-DE" sz="1100" dirty="0" smtClean="0"/>
              <a:t>das </a:t>
            </a:r>
            <a:r>
              <a:rPr lang="de-DE" sz="1100" dirty="0"/>
              <a:t>wichtige Symbole über die </a:t>
            </a:r>
            <a:endParaRPr lang="de-DE" sz="1100" dirty="0" smtClean="0"/>
          </a:p>
          <a:p>
            <a:r>
              <a:rPr lang="de-DE" sz="1100" dirty="0" smtClean="0"/>
              <a:t>sie sich </a:t>
            </a:r>
            <a:r>
              <a:rPr lang="de-DE" sz="1100" dirty="0"/>
              <a:t>ausdrücken und darstellen können. In den Faschingsferien dreht sich alles rund </a:t>
            </a:r>
            <a:endParaRPr lang="de-DE" sz="1100" dirty="0" smtClean="0"/>
          </a:p>
          <a:p>
            <a:r>
              <a:rPr lang="de-DE" sz="1100" dirty="0" smtClean="0"/>
              <a:t>um </a:t>
            </a:r>
            <a:r>
              <a:rPr lang="de-DE" sz="1100" dirty="0"/>
              <a:t>das Thema Mode.  </a:t>
            </a:r>
            <a:endParaRPr lang="de-DE" sz="1100" dirty="0" smtClean="0"/>
          </a:p>
          <a:p>
            <a:endParaRPr lang="de-DE" sz="1100" dirty="0"/>
          </a:p>
          <a:p>
            <a:r>
              <a:rPr lang="de-DE" sz="1100" dirty="0"/>
              <a:t>Ein derzeit angesagtes Thema in der Modewelt ist z.B. umweltfreundliche Kleidung und    aus Alt mach Neu. Wir werden aus alten </a:t>
            </a:r>
            <a:r>
              <a:rPr lang="de-DE" sz="1100" dirty="0" smtClean="0"/>
              <a:t>Kleidern </a:t>
            </a:r>
            <a:r>
              <a:rPr lang="de-DE" sz="1100" dirty="0"/>
              <a:t>neue Modekreationen schaffen und die Ergebnisse am Ende bei einer Modenschau präsentieren. Auch die Kamera, in der Modewelt nicht wegzudenken, findet ihren Einsatz. Wir verwandeln uns mit Schminke, Hüten und Kostümen und überlegen uns zusammen, wie und wo wir uns am besten in Szene setzten, bevor wir ein Foto machen. </a:t>
            </a:r>
            <a:endParaRPr lang="de-DE" sz="1100" dirty="0" smtClean="0"/>
          </a:p>
          <a:p>
            <a:endParaRPr lang="de-DE" sz="1100" dirty="0"/>
          </a:p>
          <a:p>
            <a:r>
              <a:rPr lang="de-DE" sz="1100" dirty="0"/>
              <a:t>Retro, </a:t>
            </a:r>
            <a:r>
              <a:rPr lang="de-DE" sz="1100" dirty="0" err="1"/>
              <a:t>Vintage</a:t>
            </a:r>
            <a:r>
              <a:rPr lang="de-DE" sz="1100" dirty="0"/>
              <a:t> oder altmodisch? Das spielt für uns keine Rolle. Wir batiken trotzdem oder gerade deswegen und sind gespannt welche Muster auf den weißen T-Shirts entstehen. </a:t>
            </a:r>
            <a:endParaRPr lang="de-DE" sz="1100" dirty="0" smtClean="0"/>
          </a:p>
          <a:p>
            <a:endParaRPr lang="de-DE" sz="1100" dirty="0"/>
          </a:p>
          <a:p>
            <a:r>
              <a:rPr lang="de-DE" sz="1100" dirty="0"/>
              <a:t>ACCESSOIRES: </a:t>
            </a:r>
            <a:r>
              <a:rPr lang="de-DE" sz="1100" dirty="0" err="1"/>
              <a:t>Ak</a:t>
            </a:r>
            <a:r>
              <a:rPr lang="de-DE" sz="1100" dirty="0"/>
              <a:t> - </a:t>
            </a:r>
            <a:r>
              <a:rPr lang="de-DE" sz="1100" dirty="0" err="1"/>
              <a:t>ses</a:t>
            </a:r>
            <a:r>
              <a:rPr lang="de-DE" sz="1100" dirty="0"/>
              <a:t> - so – </a:t>
            </a:r>
            <a:r>
              <a:rPr lang="de-DE" sz="1100" dirty="0" err="1"/>
              <a:t>ars</a:t>
            </a:r>
            <a:r>
              <a:rPr lang="de-DE" sz="1100" dirty="0"/>
              <a:t> (so spricht man dieses französische Wort aus) gehören zur Mode einfach dazu.  Was schwierig klingt, bedeutet schlicht Zubehör oder Extras. Manche Leute sagen auch Krimskrams. Damit gemeint sind Dinge, die ein Outfit abrunden: Ketten, Ringe, Armbanduhren, Schals, Tücher, Gürtel, Hüte, Mützen oder Taschen. </a:t>
            </a:r>
          </a:p>
          <a:p>
            <a:r>
              <a:rPr lang="de-DE" sz="1100" dirty="0"/>
              <a:t>Aus verschiedenen Materialien basteln wir unseren eigenen Modeschmuck. Gold, Silber einfarbig oder bunt, alles ist möglich. </a:t>
            </a:r>
            <a:br>
              <a:rPr lang="de-DE" sz="1100" dirty="0"/>
            </a:br>
            <a:r>
              <a:rPr lang="de-DE" sz="1100" dirty="0"/>
              <a:t/>
            </a:r>
            <a:br>
              <a:rPr lang="de-DE" sz="1100" dirty="0"/>
            </a:br>
            <a:r>
              <a:rPr lang="de-DE" sz="1100" dirty="0"/>
              <a:t>Und nicht nur die Mode ändert sich, sondern auch das Design unserer Einkaufstaschen. In der Nähstube designen die Ferienkinder </a:t>
            </a:r>
            <a:r>
              <a:rPr lang="de-DE" sz="1100" dirty="0" smtClean="0"/>
              <a:t>eigene </a:t>
            </a:r>
            <a:r>
              <a:rPr lang="de-DE" sz="1100" dirty="0"/>
              <a:t>Einkaufstaschen mit Nadel und Faden und verzieren diese mit Stoffen und Applikationen. Da macht das Shoppen anschließend gleich doppelt Spaß. </a:t>
            </a:r>
          </a:p>
          <a:p>
            <a:r>
              <a:rPr lang="de-DE" sz="1100" dirty="0"/>
              <a:t>Mit dem passenden Geldbeutel im Superhelden-, Prinzessinnen-, oder Rennautodesign inklusive der passenden Einkaufstaschen sind wir modisch dann auf der sicheren Seite. </a:t>
            </a:r>
          </a:p>
          <a:p>
            <a:r>
              <a:rPr lang="de-DE" sz="1100" dirty="0"/>
              <a:t> </a:t>
            </a:r>
          </a:p>
          <a:p>
            <a:r>
              <a:rPr lang="de-DE" sz="1100" dirty="0"/>
              <a:t>In diesem Sinne gehen modische Grüße an Sie liebe Eltern und an Euch, liebe </a:t>
            </a:r>
            <a:r>
              <a:rPr lang="de-DE" sz="1100" dirty="0" smtClean="0"/>
              <a:t>Kinder</a:t>
            </a:r>
          </a:p>
          <a:p>
            <a:r>
              <a:rPr lang="de-DE" sz="1100" dirty="0" smtClean="0"/>
              <a:t>Wir </a:t>
            </a:r>
            <a:r>
              <a:rPr lang="de-DE" sz="1100" dirty="0"/>
              <a:t>freuen uns auf bunte und kreative Faschingsferien</a:t>
            </a:r>
            <a:r>
              <a:rPr lang="de-DE" sz="1100" dirty="0" smtClean="0"/>
              <a:t>!</a:t>
            </a:r>
            <a:endParaRPr lang="de-DE" sz="1100" dirty="0"/>
          </a:p>
          <a:p>
            <a:r>
              <a:rPr lang="de-DE" sz="1100" dirty="0"/>
              <a:t> </a:t>
            </a:r>
          </a:p>
          <a:p>
            <a:r>
              <a:rPr lang="de-DE" sz="1100" b="1" dirty="0"/>
              <a:t> </a:t>
            </a:r>
          </a:p>
          <a:p>
            <a:r>
              <a:rPr lang="de-DE" sz="1100" b="1" dirty="0"/>
              <a:t> </a:t>
            </a:r>
            <a:endParaRPr lang="de-DE" sz="1100" dirty="0"/>
          </a:p>
          <a:p>
            <a:r>
              <a:rPr lang="de-DE" sz="1100" dirty="0"/>
              <a:t>		</a:t>
            </a:r>
            <a:endParaRPr lang="de-DE" sz="1100" dirty="0" smtClean="0"/>
          </a:p>
          <a:p>
            <a:endParaRPr lang="de-DE" sz="1100" dirty="0" smtClean="0"/>
          </a:p>
          <a:p>
            <a:r>
              <a:rPr lang="de-DE" sz="1100" dirty="0" smtClean="0"/>
              <a:t>                           </a:t>
            </a:r>
            <a:r>
              <a:rPr lang="de-DE" sz="1100" u="sng" dirty="0" smtClean="0"/>
              <a:t> Jasmin </a:t>
            </a:r>
            <a:r>
              <a:rPr lang="de-DE" sz="1100" u="sng" dirty="0"/>
              <a:t>Grenzbach</a:t>
            </a:r>
            <a:r>
              <a:rPr lang="de-DE" sz="1100" dirty="0"/>
              <a:t>	 </a:t>
            </a:r>
            <a:r>
              <a:rPr lang="de-DE" sz="1100" dirty="0" smtClean="0"/>
              <a:t>                 </a:t>
            </a:r>
            <a:r>
              <a:rPr lang="de-DE" sz="1100" u="sng" dirty="0" smtClean="0"/>
              <a:t>Angelika </a:t>
            </a:r>
            <a:r>
              <a:rPr lang="de-DE" sz="1100" u="sng" dirty="0"/>
              <a:t>Müller-</a:t>
            </a:r>
            <a:r>
              <a:rPr lang="de-DE" sz="1100" u="sng" dirty="0" err="1"/>
              <a:t>Zastrau</a:t>
            </a:r>
            <a:r>
              <a:rPr lang="de-DE" sz="1100" u="sng" dirty="0"/>
              <a:t/>
            </a:r>
            <a:br>
              <a:rPr lang="de-DE" sz="1100" u="sng" dirty="0"/>
            </a:br>
            <a:r>
              <a:rPr lang="de-DE" sz="1100" dirty="0" smtClean="0"/>
              <a:t>                          Teamleitung Ganztag	                             Rektorin</a:t>
            </a:r>
            <a:endParaRPr lang="de-DE" sz="1100" dirty="0"/>
          </a:p>
          <a:p>
            <a:pPr>
              <a:lnSpc>
                <a:spcPct val="108000"/>
              </a:lnSpc>
              <a:spcAft>
                <a:spcPts val="1008"/>
              </a:spcAft>
            </a:pPr>
            <a:r>
              <a:rPr lang="de-DE" sz="800" dirty="0" smtClean="0"/>
              <a:t>  </a:t>
            </a:r>
            <a:endParaRPr lang="de-DE" sz="800" dirty="0"/>
          </a:p>
        </p:txBody>
      </p:sp>
      <p:grpSp>
        <p:nvGrpSpPr>
          <p:cNvPr id="5" name="Gruppieren 4"/>
          <p:cNvGrpSpPr/>
          <p:nvPr/>
        </p:nvGrpSpPr>
        <p:grpSpPr>
          <a:xfrm>
            <a:off x="153268" y="26282"/>
            <a:ext cx="6275465" cy="1479573"/>
            <a:chOff x="153268" y="26282"/>
            <a:chExt cx="6275465" cy="1479573"/>
          </a:xfrm>
        </p:grpSpPr>
        <p:pic>
          <p:nvPicPr>
            <p:cNvPr id="6"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2"/>
            <a:srcRect/>
            <a:stretch>
              <a:fillRect/>
            </a:stretch>
          </p:blipFill>
          <p:spPr bwMode="auto">
            <a:xfrm>
              <a:off x="153268" y="26282"/>
              <a:ext cx="4235284" cy="1479573"/>
            </a:xfrm>
            <a:prstGeom prst="rect">
              <a:avLst/>
            </a:prstGeom>
            <a:noFill/>
          </p:spPr>
        </p:pic>
        <p:pic>
          <p:nvPicPr>
            <p:cNvPr id="7" name="Picture 61" descr="G:\Weitere Aufträge\1 Montessori - Müller-Zastrau\Urkunde und Anmeldung Multikulti\logo stj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1510" y="330200"/>
              <a:ext cx="1217223" cy="7014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50281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20622373"/>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81660" name="think-cell Folie" r:id="rId5" imgW="0" imgH="0" progId="">
                  <p:embed/>
                </p:oleObj>
              </mc:Choice>
              <mc:Fallback>
                <p:oleObj name="think-cell Folie" r:id="rId5" imgW="0" imgH="0" progId="">
                  <p:embed/>
                  <p:pic>
                    <p:nvPicPr>
                      <p:cNvPr id="0" name="AutoShape 57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hteck 1"/>
          <p:cNvSpPr/>
          <p:nvPr/>
        </p:nvSpPr>
        <p:spPr>
          <a:xfrm>
            <a:off x="211324" y="1549941"/>
            <a:ext cx="6444963" cy="8322791"/>
          </a:xfrm>
          <a:prstGeom prst="rect">
            <a:avLst/>
          </a:prstGeom>
        </p:spPr>
        <p:txBody>
          <a:bodyPr wrap="square">
            <a:spAutoFit/>
          </a:bodyPr>
          <a:lstStyle/>
          <a:p>
            <a:endParaRPr lang="de-DE" sz="1400" b="1" dirty="0" smtClean="0">
              <a:solidFill>
                <a:schemeClr val="tx1">
                  <a:lumMod val="75000"/>
                  <a:lumOff val="25000"/>
                </a:schemeClr>
              </a:solidFill>
              <a:latin typeface="Comic Sans MS" panose="030F0702030302020204" pitchFamily="66" charset="0"/>
            </a:endParaRPr>
          </a:p>
          <a:p>
            <a:r>
              <a:rPr lang="de-DE" sz="1400" b="1" dirty="0" smtClean="0">
                <a:solidFill>
                  <a:schemeClr val="tx1">
                    <a:lumMod val="75000"/>
                    <a:lumOff val="25000"/>
                  </a:schemeClr>
                </a:solidFill>
                <a:latin typeface="Comic Sans MS" panose="030F0702030302020204" pitchFamily="66" charset="0"/>
              </a:rPr>
              <a:t> </a:t>
            </a:r>
            <a:endParaRPr lang="de-DE" sz="1400" b="1" dirty="0">
              <a:solidFill>
                <a:schemeClr val="tx1">
                  <a:lumMod val="75000"/>
                  <a:lumOff val="25000"/>
                </a:schemeClr>
              </a:solidFill>
              <a:latin typeface="Comic Sans MS" panose="030F0702030302020204" pitchFamily="66" charset="0"/>
            </a:endParaRPr>
          </a:p>
          <a:p>
            <a:r>
              <a:rPr lang="de-DE" sz="1400" dirty="0">
                <a:solidFill>
                  <a:schemeClr val="tx1">
                    <a:lumMod val="75000"/>
                    <a:lumOff val="25000"/>
                  </a:schemeClr>
                </a:solidFill>
                <a:latin typeface="Comic Sans MS" panose="030F0702030302020204" pitchFamily="66" charset="0"/>
              </a:rPr>
              <a:t>H</a:t>
            </a:r>
            <a:r>
              <a:rPr lang="de-DE" sz="1400" dirty="0" smtClean="0">
                <a:solidFill>
                  <a:schemeClr val="tx1">
                    <a:lumMod val="75000"/>
                    <a:lumOff val="25000"/>
                  </a:schemeClr>
                </a:solidFill>
                <a:latin typeface="Comic Sans MS" panose="030F0702030302020204" pitchFamily="66" charset="0"/>
              </a:rPr>
              <a:t>ier </a:t>
            </a:r>
            <a:r>
              <a:rPr lang="de-DE" sz="1400" dirty="0">
                <a:solidFill>
                  <a:schemeClr val="tx1">
                    <a:lumMod val="75000"/>
                    <a:lumOff val="25000"/>
                  </a:schemeClr>
                </a:solidFill>
                <a:latin typeface="Comic Sans MS" panose="030F0702030302020204" pitchFamily="66" charset="0"/>
              </a:rPr>
              <a:t>erhalten </a:t>
            </a:r>
            <a:r>
              <a:rPr lang="de-DE" sz="1400" dirty="0" smtClean="0">
                <a:solidFill>
                  <a:schemeClr val="tx1">
                    <a:lumMod val="75000"/>
                    <a:lumOff val="25000"/>
                  </a:schemeClr>
                </a:solidFill>
                <a:latin typeface="Comic Sans MS" panose="030F0702030302020204" pitchFamily="66" charset="0"/>
              </a:rPr>
              <a:t>Sie/Ihr </a:t>
            </a:r>
            <a:r>
              <a:rPr lang="de-DE" sz="1400" dirty="0">
                <a:solidFill>
                  <a:schemeClr val="tx1">
                    <a:lumMod val="75000"/>
                    <a:lumOff val="25000"/>
                  </a:schemeClr>
                </a:solidFill>
                <a:latin typeface="Comic Sans MS" panose="030F0702030302020204" pitchFamily="66" charset="0"/>
              </a:rPr>
              <a:t>nun </a:t>
            </a:r>
            <a:r>
              <a:rPr lang="de-DE" sz="1400" dirty="0" smtClean="0">
                <a:solidFill>
                  <a:schemeClr val="tx1">
                    <a:lumMod val="75000"/>
                    <a:lumOff val="25000"/>
                  </a:schemeClr>
                </a:solidFill>
                <a:latin typeface="Comic Sans MS" panose="030F0702030302020204" pitchFamily="66" charset="0"/>
              </a:rPr>
              <a:t>das	                          für die Faschingsferien. Wir </a:t>
            </a:r>
            <a:r>
              <a:rPr lang="de-DE" sz="1400" dirty="0">
                <a:solidFill>
                  <a:schemeClr val="tx1">
                    <a:lumMod val="75000"/>
                    <a:lumOff val="25000"/>
                  </a:schemeClr>
                </a:solidFill>
                <a:latin typeface="Comic Sans MS" panose="030F0702030302020204" pitchFamily="66" charset="0"/>
              </a:rPr>
              <a:t>wollen Ihnen und E</a:t>
            </a:r>
            <a:r>
              <a:rPr lang="de-DE" sz="1400" dirty="0" smtClean="0">
                <a:solidFill>
                  <a:schemeClr val="tx1">
                    <a:lumMod val="75000"/>
                    <a:lumOff val="25000"/>
                  </a:schemeClr>
                </a:solidFill>
                <a:latin typeface="Comic Sans MS" panose="030F0702030302020204" pitchFamily="66" charset="0"/>
              </a:rPr>
              <a:t>uch </a:t>
            </a:r>
            <a:r>
              <a:rPr lang="de-DE" sz="1400" dirty="0">
                <a:solidFill>
                  <a:schemeClr val="tx1">
                    <a:lumMod val="75000"/>
                    <a:lumOff val="25000"/>
                  </a:schemeClr>
                </a:solidFill>
                <a:latin typeface="Comic Sans MS" panose="030F0702030302020204" pitchFamily="66" charset="0"/>
              </a:rPr>
              <a:t>zunächst </a:t>
            </a:r>
            <a:r>
              <a:rPr lang="de-DE" sz="1400" dirty="0" smtClean="0">
                <a:solidFill>
                  <a:schemeClr val="tx1">
                    <a:lumMod val="75000"/>
                    <a:lumOff val="25000"/>
                  </a:schemeClr>
                </a:solidFill>
                <a:latin typeface="Comic Sans MS" panose="030F0702030302020204" pitchFamily="66" charset="0"/>
              </a:rPr>
              <a:t>wieder </a:t>
            </a:r>
            <a:r>
              <a:rPr lang="de-DE" sz="1400" dirty="0">
                <a:solidFill>
                  <a:schemeClr val="tx1">
                    <a:lumMod val="75000"/>
                    <a:lumOff val="25000"/>
                  </a:schemeClr>
                </a:solidFill>
                <a:latin typeface="Comic Sans MS" panose="030F0702030302020204" pitchFamily="66" charset="0"/>
              </a:rPr>
              <a:t>ein paar Grundstrukturen </a:t>
            </a:r>
            <a:r>
              <a:rPr lang="de-DE" sz="1400" dirty="0" smtClean="0">
                <a:solidFill>
                  <a:schemeClr val="tx1">
                    <a:lumMod val="75000"/>
                    <a:lumOff val="25000"/>
                  </a:schemeClr>
                </a:solidFill>
                <a:latin typeface="Comic Sans MS" panose="030F0702030302020204" pitchFamily="66" charset="0"/>
              </a:rPr>
              <a:t>unserer </a:t>
            </a:r>
            <a:r>
              <a:rPr lang="de-DE" sz="1400" dirty="0">
                <a:solidFill>
                  <a:schemeClr val="tx1">
                    <a:lumMod val="75000"/>
                    <a:lumOff val="25000"/>
                  </a:schemeClr>
                </a:solidFill>
                <a:latin typeface="Comic Sans MS" panose="030F0702030302020204" pitchFamily="66" charset="0"/>
              </a:rPr>
              <a:t>Ferienkonzeption vorstellen, denn die Ferientage haben einen klaren und immer wiederkehrenden Ablauf. </a:t>
            </a:r>
            <a:r>
              <a:rPr lang="de-DE" sz="1400" dirty="0" smtClean="0">
                <a:solidFill>
                  <a:schemeClr val="tx1">
                    <a:lumMod val="75000"/>
                    <a:lumOff val="25000"/>
                  </a:schemeClr>
                </a:solidFill>
                <a:latin typeface="Comic Sans MS" panose="030F0702030302020204" pitchFamily="66" charset="0"/>
              </a:rPr>
              <a:t>Das </a:t>
            </a:r>
            <a:r>
              <a:rPr lang="de-DE" sz="1400" dirty="0">
                <a:solidFill>
                  <a:schemeClr val="tx1">
                    <a:lumMod val="75000"/>
                    <a:lumOff val="25000"/>
                  </a:schemeClr>
                </a:solidFill>
                <a:latin typeface="Comic Sans MS" panose="030F0702030302020204" pitchFamily="66" charset="0"/>
              </a:rPr>
              <a:t>gibt Kindern Orientierung und Sicherheit. </a:t>
            </a:r>
            <a:endParaRPr lang="de-DE" sz="1400" dirty="0" smtClean="0">
              <a:solidFill>
                <a:schemeClr val="tx1">
                  <a:lumMod val="75000"/>
                  <a:lumOff val="25000"/>
                </a:schemeClr>
              </a:solidFill>
              <a:latin typeface="Comic Sans MS" panose="030F0702030302020204" pitchFamily="66" charset="0"/>
            </a:endParaRPr>
          </a:p>
          <a:p>
            <a:pPr>
              <a:spcBef>
                <a:spcPts val="200"/>
              </a:spcBef>
              <a:spcAft>
                <a:spcPts val="300"/>
              </a:spcAft>
            </a:pPr>
            <a:r>
              <a:rPr lang="de-DE" sz="1400" dirty="0" smtClean="0">
                <a:solidFill>
                  <a:schemeClr val="tx1">
                    <a:lumMod val="75000"/>
                    <a:lumOff val="25000"/>
                  </a:schemeClr>
                </a:solidFill>
              </a:rPr>
              <a:t> </a:t>
            </a:r>
          </a:p>
          <a:p>
            <a:pPr marL="285750" indent="-285750">
              <a:spcBef>
                <a:spcPts val="200"/>
              </a:spcBef>
              <a:spcAft>
                <a:spcPts val="400"/>
              </a:spcAft>
              <a:buClr>
                <a:srgbClr val="92D050"/>
              </a:buClr>
              <a:buFont typeface="Wingdings 3" panose="05040102010807070707" pitchFamily="18" charset="2"/>
              <a:buChar char="u"/>
            </a:pPr>
            <a:r>
              <a:rPr lang="de-DE" sz="1400" b="1" dirty="0" smtClean="0">
                <a:solidFill>
                  <a:schemeClr val="tx1">
                    <a:lumMod val="75000"/>
                    <a:lumOff val="25000"/>
                  </a:schemeClr>
                </a:solidFill>
                <a:latin typeface="Calibri" panose="020F0502020204030204" pitchFamily="34" charset="0"/>
              </a:rPr>
              <a:t>Aktive </a:t>
            </a:r>
            <a:r>
              <a:rPr lang="de-DE" sz="1400" b="1" dirty="0">
                <a:solidFill>
                  <a:schemeClr val="tx1">
                    <a:lumMod val="75000"/>
                    <a:lumOff val="25000"/>
                  </a:schemeClr>
                </a:solidFill>
                <a:latin typeface="Calibri" panose="020F0502020204030204" pitchFamily="34" charset="0"/>
              </a:rPr>
              <a:t>Mithilfe</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Neben allem Spiel und Spaß erwarten wir auch aktive Mithilfe der Kinder bei den anfallenden Aufgaben der Schule, zum Beispiel beim </a:t>
            </a:r>
            <a:r>
              <a:rPr lang="de-DE" sz="1300" dirty="0" smtClean="0">
                <a:solidFill>
                  <a:schemeClr val="tx1">
                    <a:lumMod val="75000"/>
                    <a:lumOff val="25000"/>
                  </a:schemeClr>
                </a:solidFill>
                <a:latin typeface="Calibri" panose="020F0502020204030204" pitchFamily="34" charset="0"/>
              </a:rPr>
              <a:t>Tischdecken </a:t>
            </a:r>
            <a:r>
              <a:rPr lang="de-DE" sz="1300" dirty="0">
                <a:solidFill>
                  <a:schemeClr val="tx1">
                    <a:lumMod val="75000"/>
                    <a:lumOff val="25000"/>
                  </a:schemeClr>
                </a:solidFill>
                <a:latin typeface="Calibri" panose="020F0502020204030204" pitchFamily="34" charset="0"/>
              </a:rPr>
              <a:t>und Abräumen,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der </a:t>
            </a:r>
            <a:r>
              <a:rPr lang="de-DE" sz="1300" dirty="0">
                <a:solidFill>
                  <a:schemeClr val="tx1">
                    <a:lumMod val="75000"/>
                    <a:lumOff val="25000"/>
                  </a:schemeClr>
                </a:solidFill>
                <a:latin typeface="Calibri" panose="020F0502020204030204" pitchFamily="34" charset="0"/>
              </a:rPr>
              <a:t>Vorbereitung des Frühstücks, beim Kehren, bei der Versorgung der Tiere,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beim </a:t>
            </a:r>
            <a:r>
              <a:rPr lang="de-DE" sz="1300" dirty="0">
                <a:solidFill>
                  <a:schemeClr val="tx1">
                    <a:lumMod val="75000"/>
                    <a:lumOff val="25000"/>
                  </a:schemeClr>
                </a:solidFill>
                <a:latin typeface="Calibri" panose="020F0502020204030204" pitchFamily="34" charset="0"/>
              </a:rPr>
              <a:t>Wässern der Pflanzen oder dem Bearbeiten der Beete</a:t>
            </a:r>
            <a:r>
              <a:rPr lang="de-DE" sz="1300" dirty="0" smtClean="0">
                <a:solidFill>
                  <a:schemeClr val="tx1">
                    <a:lumMod val="75000"/>
                    <a:lumOff val="25000"/>
                  </a:schemeClr>
                </a:solidFill>
                <a:latin typeface="Calibri" panose="020F0502020204030204" pitchFamily="34" charset="0"/>
              </a:rPr>
              <a:t>.</a:t>
            </a:r>
            <a:endParaRPr lang="de-DE" sz="1300" dirty="0">
              <a:solidFill>
                <a:schemeClr val="tx1">
                  <a:lumMod val="75000"/>
                  <a:lumOff val="25000"/>
                </a:schemeClr>
              </a:solidFill>
              <a:latin typeface="Calibri" panose="020F0502020204030204" pitchFamily="34" charset="0"/>
            </a:endParaRP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Sportangebote</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In allen Ferienprogrammen ist Sport ein wichtiger </a:t>
            </a:r>
            <a:r>
              <a:rPr lang="de-DE" sz="1300" dirty="0" smtClean="0">
                <a:solidFill>
                  <a:schemeClr val="tx1">
                    <a:lumMod val="75000"/>
                    <a:lumOff val="25000"/>
                  </a:schemeClr>
                </a:solidFill>
                <a:latin typeface="Calibri" panose="020F0502020204030204" pitchFamily="34" charset="0"/>
              </a:rPr>
              <a:t>Bestandteil. Damit </a:t>
            </a:r>
            <a:r>
              <a:rPr lang="de-DE" sz="1300" dirty="0">
                <a:solidFill>
                  <a:schemeClr val="tx1">
                    <a:lumMod val="75000"/>
                    <a:lumOff val="25000"/>
                  </a:schemeClr>
                </a:solidFill>
                <a:latin typeface="Calibri" panose="020F0502020204030204" pitchFamily="34" charset="0"/>
              </a:rPr>
              <a:t>wollen wir einen Beitrag zur Gesunderhaltung der Kinder leisten.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Außerdem </a:t>
            </a:r>
            <a:r>
              <a:rPr lang="de-DE" sz="1300" dirty="0">
                <a:solidFill>
                  <a:schemeClr val="tx1">
                    <a:lumMod val="75000"/>
                    <a:lumOff val="25000"/>
                  </a:schemeClr>
                </a:solidFill>
                <a:latin typeface="Calibri" panose="020F0502020204030204" pitchFamily="34" charset="0"/>
              </a:rPr>
              <a:t>ist die Maria Montessori Grundschule Hausen zertifizierte Schule mit sport- und bewegungserzieherischem Schwerpunkt. Wir führen diesen Teil des </a:t>
            </a:r>
            <a:r>
              <a:rPr lang="de-DE" sz="1300" dirty="0" smtClean="0">
                <a:solidFill>
                  <a:schemeClr val="tx1">
                    <a:lumMod val="75000"/>
                    <a:lumOff val="25000"/>
                  </a:schemeClr>
                </a:solidFill>
                <a:latin typeface="Calibri" panose="020F0502020204030204" pitchFamily="34" charset="0"/>
              </a:rPr>
              <a:t>Ferienprogramms </a:t>
            </a:r>
            <a:r>
              <a:rPr lang="de-DE" sz="1300" dirty="0">
                <a:solidFill>
                  <a:schemeClr val="tx1">
                    <a:lumMod val="75000"/>
                    <a:lumOff val="25000"/>
                  </a:schemeClr>
                </a:solidFill>
                <a:latin typeface="Calibri" panose="020F0502020204030204" pitchFamily="34" charset="0"/>
              </a:rPr>
              <a:t>nicht mehr extra auf, da er im Grundsatz verankert ist</a:t>
            </a:r>
            <a:r>
              <a:rPr lang="de-DE" sz="1300" dirty="0" smtClean="0">
                <a:solidFill>
                  <a:schemeClr val="tx1">
                    <a:lumMod val="75000"/>
                    <a:lumOff val="25000"/>
                  </a:schemeClr>
                </a:solidFill>
                <a:latin typeface="Calibri" panose="020F0502020204030204" pitchFamily="34" charset="0"/>
              </a:rPr>
              <a:t>.</a:t>
            </a:r>
            <a:endParaRPr lang="de-DE" sz="1300" dirty="0">
              <a:solidFill>
                <a:schemeClr val="tx1">
                  <a:lumMod val="75000"/>
                  <a:lumOff val="25000"/>
                </a:schemeClr>
              </a:solidFill>
              <a:latin typeface="Calibri" panose="020F0502020204030204" pitchFamily="34" charset="0"/>
            </a:endParaRP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Kontaktmöglichkeiten</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Wichtige Telefonnummern </a:t>
            </a:r>
            <a:r>
              <a:rPr lang="de-DE" sz="1300" dirty="0" smtClean="0">
                <a:solidFill>
                  <a:schemeClr val="tx1">
                    <a:lumMod val="75000"/>
                    <a:lumOff val="25000"/>
                  </a:schemeClr>
                </a:solidFill>
                <a:latin typeface="Calibri" panose="020F0502020204030204" pitchFamily="34" charset="0"/>
              </a:rPr>
              <a:t>finden Sie hier (Ausflugshandy 0176/90976397).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Mitarbeiterinnen </a:t>
            </a:r>
            <a:r>
              <a:rPr lang="de-DE" sz="1300" dirty="0">
                <a:solidFill>
                  <a:schemeClr val="tx1">
                    <a:lumMod val="75000"/>
                    <a:lumOff val="25000"/>
                  </a:schemeClr>
                </a:solidFill>
                <a:latin typeface="Calibri" panose="020F0502020204030204" pitchFamily="34" charset="0"/>
              </a:rPr>
              <a:t>und Mitarbeiter, die punktuell, also zeitlich begrenzt im Ferienprogramm helfen, stellen sich Ihnen und </a:t>
            </a:r>
            <a:r>
              <a:rPr lang="de-DE" sz="1300" dirty="0" smtClean="0">
                <a:solidFill>
                  <a:schemeClr val="tx1">
                    <a:lumMod val="75000"/>
                    <a:lumOff val="25000"/>
                  </a:schemeClr>
                </a:solidFill>
                <a:latin typeface="Calibri" panose="020F0502020204030204" pitchFamily="34" charset="0"/>
              </a:rPr>
              <a:t>euch </a:t>
            </a:r>
            <a:r>
              <a:rPr lang="de-DE" sz="1300" dirty="0">
                <a:solidFill>
                  <a:schemeClr val="tx1">
                    <a:lumMod val="75000"/>
                    <a:lumOff val="25000"/>
                  </a:schemeClr>
                </a:solidFill>
                <a:latin typeface="Calibri" panose="020F0502020204030204" pitchFamily="34" charset="0"/>
              </a:rPr>
              <a:t>in einem kleinen Lebenslauf vor.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In </a:t>
            </a:r>
            <a:r>
              <a:rPr lang="de-DE" sz="1300" dirty="0">
                <a:solidFill>
                  <a:schemeClr val="tx1">
                    <a:lumMod val="75000"/>
                    <a:lumOff val="25000"/>
                  </a:schemeClr>
                </a:solidFill>
                <a:latin typeface="Calibri" panose="020F0502020204030204" pitchFamily="34" charset="0"/>
              </a:rPr>
              <a:t>der Broschüre liegt der herausnehmbare Ferienplan, den </a:t>
            </a:r>
            <a:r>
              <a:rPr lang="de-DE" sz="1300" dirty="0" smtClean="0">
                <a:solidFill>
                  <a:schemeClr val="tx1">
                    <a:lumMod val="75000"/>
                    <a:lumOff val="25000"/>
                  </a:schemeClr>
                </a:solidFill>
                <a:latin typeface="Calibri" panose="020F0502020204030204" pitchFamily="34" charset="0"/>
              </a:rPr>
              <a:t>Sie/Ihr an </a:t>
            </a:r>
            <a:r>
              <a:rPr lang="de-DE" sz="1300" dirty="0">
                <a:solidFill>
                  <a:schemeClr val="tx1">
                    <a:lumMod val="75000"/>
                    <a:lumOff val="25000"/>
                  </a:schemeClr>
                </a:solidFill>
                <a:latin typeface="Calibri" panose="020F0502020204030204" pitchFamily="34" charset="0"/>
              </a:rPr>
              <a:t>markanter Stelle </a:t>
            </a:r>
            <a:r>
              <a:rPr lang="de-DE" sz="1300" dirty="0" smtClean="0">
                <a:solidFill>
                  <a:schemeClr val="tx1">
                    <a:lumMod val="75000"/>
                    <a:lumOff val="25000"/>
                  </a:schemeClr>
                </a:solidFill>
                <a:latin typeface="Calibri" panose="020F0502020204030204" pitchFamily="34" charset="0"/>
              </a:rPr>
              <a:t>aufhängen könnt</a:t>
            </a:r>
            <a:r>
              <a:rPr lang="de-DE" sz="1300" dirty="0">
                <a:solidFill>
                  <a:schemeClr val="tx1">
                    <a:lumMod val="75000"/>
                    <a:lumOff val="25000"/>
                  </a:schemeClr>
                </a:solidFill>
                <a:latin typeface="Calibri" panose="020F0502020204030204" pitchFamily="34" charset="0"/>
              </a:rPr>
              <a:t>, damit alle Eltern mitverfolgen können, </a:t>
            </a:r>
            <a:r>
              <a:rPr lang="de-DE" sz="1300" dirty="0" smtClean="0">
                <a:solidFill>
                  <a:schemeClr val="tx1">
                    <a:lumMod val="75000"/>
                    <a:lumOff val="25000"/>
                  </a:schemeClr>
                </a:solidFill>
                <a:latin typeface="Calibri" panose="020F0502020204030204" pitchFamily="34" charset="0"/>
              </a:rPr>
              <a:t>was  Ihr </a:t>
            </a:r>
            <a:r>
              <a:rPr lang="de-DE" sz="1300" dirty="0">
                <a:solidFill>
                  <a:schemeClr val="tx1">
                    <a:lumMod val="75000"/>
                    <a:lumOff val="25000"/>
                  </a:schemeClr>
                </a:solidFill>
                <a:latin typeface="Calibri" panose="020F0502020204030204" pitchFamily="34" charset="0"/>
              </a:rPr>
              <a:t>Kind wohl gerade so macht. </a:t>
            </a: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Rückmeldung</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smtClean="0">
                <a:solidFill>
                  <a:schemeClr val="tx1">
                    <a:lumMod val="75000"/>
                    <a:lumOff val="25000"/>
                  </a:schemeClr>
                </a:solidFill>
                <a:latin typeface="Calibri" panose="020F0502020204030204" pitchFamily="34" charset="0"/>
              </a:rPr>
              <a:t>Neben den Angebotssymbolen im Stundenplan finden Sie/Ihr leere, weiße Kreisformen, in die Ihr positive, negative oder neutrale </a:t>
            </a:r>
            <a:r>
              <a:rPr lang="de-DE" sz="1300" dirty="0" err="1" smtClean="0">
                <a:solidFill>
                  <a:schemeClr val="tx1">
                    <a:lumMod val="75000"/>
                    <a:lumOff val="25000"/>
                  </a:schemeClr>
                </a:solidFill>
                <a:latin typeface="Calibri" panose="020F0502020204030204" pitchFamily="34" charset="0"/>
              </a:rPr>
              <a:t>Smilys</a:t>
            </a:r>
            <a:r>
              <a:rPr lang="de-DE" sz="1300" dirty="0" smtClean="0">
                <a:solidFill>
                  <a:schemeClr val="tx1">
                    <a:lumMod val="75000"/>
                    <a:lumOff val="25000"/>
                  </a:schemeClr>
                </a:solidFill>
                <a:latin typeface="Calibri" panose="020F0502020204030204" pitchFamily="34" charset="0"/>
              </a:rPr>
              <a:t> einzeichnen könnt. Bewertet Ihr das jeweilige Angebot. Den Stundenplan werft Ihr </a:t>
            </a:r>
            <a:r>
              <a:rPr lang="de-DE" sz="1300" dirty="0">
                <a:solidFill>
                  <a:schemeClr val="tx1">
                    <a:lumMod val="75000"/>
                    <a:lumOff val="25000"/>
                  </a:schemeClr>
                </a:solidFill>
                <a:latin typeface="Calibri" panose="020F0502020204030204" pitchFamily="34" charset="0"/>
              </a:rPr>
              <a:t>bitte am Montag in der Folgewoche ausgefüllt in den Briefkasten der </a:t>
            </a:r>
            <a:r>
              <a:rPr lang="de-DE" sz="1300" dirty="0" smtClean="0">
                <a:solidFill>
                  <a:schemeClr val="tx1">
                    <a:lumMod val="75000"/>
                    <a:lumOff val="25000"/>
                  </a:schemeClr>
                </a:solidFill>
                <a:latin typeface="Calibri" panose="020F0502020204030204" pitchFamily="34" charset="0"/>
              </a:rPr>
              <a:t>Schule. Es </a:t>
            </a:r>
            <a:r>
              <a:rPr lang="de-DE" sz="1300" dirty="0">
                <a:solidFill>
                  <a:schemeClr val="tx1">
                    <a:lumMod val="75000"/>
                    <a:lumOff val="25000"/>
                  </a:schemeClr>
                </a:solidFill>
                <a:latin typeface="Calibri" panose="020F0502020204030204" pitchFamily="34" charset="0"/>
              </a:rPr>
              <a:t>ist uns sehr wichtig, wie Ihrem Kind bzw. wie Dir das Programm gefallen hat, wie Du Dich </a:t>
            </a:r>
            <a:r>
              <a:rPr lang="de-DE" sz="1300" dirty="0" smtClean="0">
                <a:solidFill>
                  <a:schemeClr val="tx1">
                    <a:lumMod val="75000"/>
                    <a:lumOff val="25000"/>
                  </a:schemeClr>
                </a:solidFill>
                <a:latin typeface="Calibri" panose="020F0502020204030204" pitchFamily="34" charset="0"/>
              </a:rPr>
              <a:t>betreut </a:t>
            </a:r>
            <a:r>
              <a:rPr lang="de-DE" sz="1300" dirty="0">
                <a:solidFill>
                  <a:schemeClr val="tx1">
                    <a:lumMod val="75000"/>
                    <a:lumOff val="25000"/>
                  </a:schemeClr>
                </a:solidFill>
                <a:latin typeface="Calibri" panose="020F0502020204030204" pitchFamily="34" charset="0"/>
              </a:rPr>
              <a:t>gefühlt hast und ob Dir das Essen geschmeckt hat. Nur so können wir uns gegebenenfalls auch verbessern. Daher ist es ganz wichtig, dass wir möglichst von jedem Kind </a:t>
            </a:r>
            <a:r>
              <a:rPr lang="de-DE" sz="1300" dirty="0" smtClean="0">
                <a:solidFill>
                  <a:schemeClr val="tx1">
                    <a:lumMod val="75000"/>
                    <a:lumOff val="25000"/>
                  </a:schemeClr>
                </a:solidFill>
                <a:latin typeface="Calibri" panose="020F0502020204030204" pitchFamily="34" charset="0"/>
              </a:rPr>
              <a:t>diese Rückmeldung erhalten</a:t>
            </a:r>
            <a:r>
              <a:rPr lang="de-DE" sz="1300" dirty="0">
                <a:solidFill>
                  <a:schemeClr val="tx1">
                    <a:lumMod val="75000"/>
                    <a:lumOff val="25000"/>
                  </a:schemeClr>
                </a:solidFill>
                <a:latin typeface="Calibri" panose="020F0502020204030204" pitchFamily="34" charset="0"/>
              </a:rPr>
              <a:t>. Wichtig ist uns auch, neue Ideen für die Ferienbetreuung direkt von den Kindern zu erhalten. Auch neue Vorschläge sind also auf dem Rückmeldebogen zu unterbreiten. Gerne nehmen wir Anregungen der Kinder in unser </a:t>
            </a:r>
            <a:r>
              <a:rPr lang="de-DE" sz="1300" dirty="0" smtClean="0">
                <a:solidFill>
                  <a:schemeClr val="tx1">
                    <a:lumMod val="75000"/>
                    <a:lumOff val="25000"/>
                  </a:schemeClr>
                </a:solidFill>
                <a:latin typeface="Calibri" panose="020F0502020204030204" pitchFamily="34" charset="0"/>
              </a:rPr>
              <a:t>Ferienprogramm </a:t>
            </a:r>
            <a:r>
              <a:rPr lang="de-DE" sz="1300" dirty="0" smtClean="0">
                <a:solidFill>
                  <a:schemeClr val="tx1">
                    <a:lumMod val="75000"/>
                    <a:lumOff val="25000"/>
                  </a:schemeClr>
                </a:solidFill>
              </a:rPr>
              <a:t>auf.</a:t>
            </a:r>
            <a:endParaRPr lang="de-DE" sz="1300" dirty="0">
              <a:solidFill>
                <a:schemeClr val="tx1">
                  <a:lumMod val="75000"/>
                  <a:lumOff val="25000"/>
                </a:schemeClr>
              </a:solidFill>
            </a:endParaRPr>
          </a:p>
        </p:txBody>
      </p:sp>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pic>
        <p:nvPicPr>
          <p:cNvPr id="37"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pic>
        <p:nvPicPr>
          <p:cNvPr id="41"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2864202" y="2019704"/>
            <a:ext cx="1585370" cy="215444"/>
          </a:xfrm>
          <a:prstGeom prst="rect">
            <a:avLst/>
          </a:prstGeom>
          <a:noFill/>
        </p:spPr>
        <p:txBody>
          <a:bodyPr wrap="none" lIns="0" tIns="0" rIns="0" bIns="0" rtlCol="0">
            <a:spAutoFit/>
          </a:bodyPr>
          <a:lstStyle/>
          <a:p>
            <a:pPr algn="ctr"/>
            <a:r>
              <a:rPr lang="de-DE" sz="1400" b="1" smtClean="0">
                <a:solidFill>
                  <a:srgbClr val="7030A0"/>
                </a:solidFill>
                <a:latin typeface="Comic Sans MS" panose="030F0702030302020204" pitchFamily="66" charset="0"/>
              </a:rPr>
              <a:t>F</a:t>
            </a:r>
            <a:r>
              <a:rPr lang="de-DE" sz="1400" b="1" smtClean="0">
                <a:solidFill>
                  <a:srgbClr val="92D050"/>
                </a:solidFill>
                <a:latin typeface="Comic Sans MS" panose="030F0702030302020204" pitchFamily="66" charset="0"/>
              </a:rPr>
              <a:t>E</a:t>
            </a:r>
            <a:r>
              <a:rPr lang="de-DE" sz="1400" b="1" smtClean="0">
                <a:solidFill>
                  <a:srgbClr val="7030A0"/>
                </a:solidFill>
                <a:latin typeface="Comic Sans MS" panose="030F0702030302020204" pitchFamily="66" charset="0"/>
              </a:rPr>
              <a:t>R</a:t>
            </a:r>
            <a:r>
              <a:rPr lang="de-DE" sz="1400" b="1" smtClean="0">
                <a:solidFill>
                  <a:srgbClr val="92D050"/>
                </a:solidFill>
                <a:latin typeface="Comic Sans MS" panose="030F0702030302020204" pitchFamily="66" charset="0"/>
              </a:rPr>
              <a:t>I</a:t>
            </a:r>
            <a:r>
              <a:rPr lang="de-DE" sz="1400" b="1" smtClean="0">
                <a:solidFill>
                  <a:srgbClr val="7030A0"/>
                </a:solidFill>
                <a:latin typeface="Comic Sans MS" panose="030F0702030302020204" pitchFamily="66" charset="0"/>
              </a:rPr>
              <a:t>E</a:t>
            </a:r>
            <a:r>
              <a:rPr lang="de-DE" sz="1400" b="1" smtClean="0">
                <a:solidFill>
                  <a:srgbClr val="92D050"/>
                </a:solidFill>
                <a:latin typeface="Comic Sans MS" panose="030F0702030302020204" pitchFamily="66" charset="0"/>
              </a:rPr>
              <a:t>N</a:t>
            </a:r>
            <a:r>
              <a:rPr lang="de-DE" sz="1400" b="1" smtClean="0">
                <a:solidFill>
                  <a:srgbClr val="7030A0"/>
                </a:solidFill>
                <a:latin typeface="Comic Sans MS" panose="030F0702030302020204" pitchFamily="66" charset="0"/>
              </a:rPr>
              <a:t>A</a:t>
            </a:r>
            <a:r>
              <a:rPr lang="de-DE" sz="1400" b="1" smtClean="0">
                <a:solidFill>
                  <a:srgbClr val="92D050"/>
                </a:solidFill>
                <a:latin typeface="Comic Sans MS" panose="030F0702030302020204" pitchFamily="66" charset="0"/>
              </a:rPr>
              <a:t>N</a:t>
            </a:r>
            <a:r>
              <a:rPr lang="de-DE" sz="1400" b="1" smtClean="0">
                <a:solidFill>
                  <a:srgbClr val="7030A0"/>
                </a:solidFill>
                <a:latin typeface="Comic Sans MS" panose="030F0702030302020204" pitchFamily="66" charset="0"/>
              </a:rPr>
              <a:t>G</a:t>
            </a:r>
            <a:r>
              <a:rPr lang="de-DE" sz="1400" b="1" smtClean="0">
                <a:solidFill>
                  <a:srgbClr val="92D050"/>
                </a:solidFill>
                <a:latin typeface="Comic Sans MS" panose="030F0702030302020204" pitchFamily="66" charset="0"/>
              </a:rPr>
              <a:t>E</a:t>
            </a:r>
            <a:r>
              <a:rPr lang="de-DE" sz="1400" b="1" smtClean="0">
                <a:solidFill>
                  <a:srgbClr val="7030A0"/>
                </a:solidFill>
                <a:latin typeface="Comic Sans MS" panose="030F0702030302020204" pitchFamily="66" charset="0"/>
              </a:rPr>
              <a:t>B</a:t>
            </a:r>
            <a:r>
              <a:rPr lang="de-DE" sz="1400" b="1" smtClean="0">
                <a:solidFill>
                  <a:srgbClr val="92D050"/>
                </a:solidFill>
                <a:latin typeface="Comic Sans MS" panose="030F0702030302020204" pitchFamily="66" charset="0"/>
              </a:rPr>
              <a:t>O</a:t>
            </a:r>
            <a:r>
              <a:rPr lang="de-DE" sz="1400" b="1" smtClean="0">
                <a:solidFill>
                  <a:srgbClr val="7030A0"/>
                </a:solidFill>
                <a:latin typeface="Comic Sans MS" panose="030F0702030302020204" pitchFamily="66" charset="0"/>
              </a:rPr>
              <a:t>T</a:t>
            </a:r>
            <a:endParaRPr lang="de-DE" sz="1400">
              <a:solidFill>
                <a:schemeClr val="tx1">
                  <a:lumMod val="50000"/>
                  <a:lumOff val="50000"/>
                </a:schemeClr>
              </a:solidFill>
              <a:latin typeface="Comic Sans MS" panose="030F0702030302020204" pitchFamily="66" charset="0"/>
            </a:endParaRPr>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 name="Foliennummernplatzhalter 2"/>
          <p:cNvSpPr>
            <a:spLocks noGrp="1"/>
          </p:cNvSpPr>
          <p:nvPr>
            <p:ph type="sldNum" sz="quarter" idx="12"/>
          </p:nvPr>
        </p:nvSpPr>
        <p:spPr>
          <a:xfrm>
            <a:off x="184109" y="9607690"/>
            <a:ext cx="212746" cy="265042"/>
          </a:xfrm>
        </p:spPr>
        <p:txBody>
          <a:bodyPr/>
          <a:lstStyle/>
          <a:p>
            <a:r>
              <a:rPr lang="de-DE" sz="1400" dirty="0" smtClean="0"/>
              <a:t>4</a:t>
            </a:r>
            <a:endParaRPr lang="de-DE" sz="1400" dirty="0"/>
          </a:p>
        </p:txBody>
      </p:sp>
      <p:sp>
        <p:nvSpPr>
          <p:cNvPr id="28" name="Titel 27"/>
          <p:cNvSpPr>
            <a:spLocks noGrp="1"/>
          </p:cNvSpPr>
          <p:nvPr>
            <p:ph type="title"/>
          </p:nvPr>
        </p:nvSpPr>
        <p:spPr/>
        <p:txBody>
          <a:bodyPr/>
          <a:lstStyle/>
          <a:p>
            <a:endParaRPr lang="de-DE"/>
          </a:p>
        </p:txBody>
      </p:sp>
      <p:pic>
        <p:nvPicPr>
          <p:cNvPr id="19"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21" name="Rechteck 20"/>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3" name="Rechteck 22"/>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grpSp>
        <p:nvGrpSpPr>
          <p:cNvPr id="24" name="Gruppieren 23"/>
          <p:cNvGrpSpPr/>
          <p:nvPr/>
        </p:nvGrpSpPr>
        <p:grpSpPr>
          <a:xfrm>
            <a:off x="2317249" y="1074239"/>
            <a:ext cx="4540749" cy="406906"/>
            <a:chOff x="2317251" y="1055951"/>
            <a:chExt cx="4540749" cy="406906"/>
          </a:xfrm>
        </p:grpSpPr>
        <p:sp>
          <p:nvSpPr>
            <p:cNvPr id="25" name="Rechteck 24"/>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6" name="Textfeld 25"/>
            <p:cNvSpPr txBox="1"/>
            <p:nvPr/>
          </p:nvSpPr>
          <p:spPr>
            <a:xfrm>
              <a:off x="2317251" y="1174765"/>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sp>
        <p:nvSpPr>
          <p:cNvPr id="22" name="Textfeld 21"/>
          <p:cNvSpPr txBox="1"/>
          <p:nvPr/>
        </p:nvSpPr>
        <p:spPr>
          <a:xfrm>
            <a:off x="31162" y="1154580"/>
            <a:ext cx="575479" cy="169277"/>
          </a:xfrm>
          <a:prstGeom prst="rect">
            <a:avLst/>
          </a:prstGeom>
          <a:noFill/>
        </p:spPr>
        <p:txBody>
          <a:bodyPr wrap="none" lIns="0" tIns="0" rIns="0" bIns="0" rtlCol="0">
            <a:spAutoFit/>
          </a:bodyPr>
          <a:lstStyle/>
          <a:p>
            <a:pPr algn="ctr"/>
            <a:r>
              <a:rPr lang="de-DE" sz="1100" b="1" dirty="0" smtClean="0">
                <a:latin typeface="Comic Sans MS" panose="030F0702030302020204" pitchFamily="66" charset="0"/>
              </a:rPr>
              <a:t>Fasching</a:t>
            </a:r>
            <a:endParaRPr lang="de-DE" sz="600" dirty="0">
              <a:latin typeface="Comic Sans MS" panose="030F0702030302020204" pitchFamily="66" charset="0"/>
            </a:endParaRPr>
          </a:p>
        </p:txBody>
      </p:sp>
    </p:spTree>
    <p:extLst>
      <p:ext uri="{BB962C8B-B14F-4D97-AF65-F5344CB8AC3E}">
        <p14:creationId xmlns:p14="http://schemas.microsoft.com/office/powerpoint/2010/main" val="3526654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3992390966"/>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83708" name="think-cell Folie" r:id="rId5" imgW="0" imgH="0" progId="">
                  <p:embed/>
                </p:oleObj>
              </mc:Choice>
              <mc:Fallback>
                <p:oleObj name="think-cell Folie" r:id="rId5" imgW="0" imgH="0" progId="">
                  <p:embed/>
                  <p:pic>
                    <p:nvPicPr>
                      <p:cNvPr id="0" name="AutoShape 57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8"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9"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2" name="Gruppieren 1"/>
          <p:cNvGrpSpPr/>
          <p:nvPr/>
        </p:nvGrpSpPr>
        <p:grpSpPr>
          <a:xfrm>
            <a:off x="4705688" y="1055951"/>
            <a:ext cx="1007003" cy="406906"/>
            <a:chOff x="4705688" y="1055951"/>
            <a:chExt cx="1007003" cy="406906"/>
          </a:xfrm>
        </p:grpSpPr>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2" name="Textfeld 101"/>
            <p:cNvSpPr txBox="1"/>
            <p:nvPr/>
          </p:nvSpPr>
          <p:spPr>
            <a:xfrm>
              <a:off x="4975068" y="1174766"/>
              <a:ext cx="472885"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Herbst</a:t>
              </a:r>
              <a:endParaRPr lang="de-DE" sz="600">
                <a:solidFill>
                  <a:schemeClr val="bg1"/>
                </a:solidFill>
                <a:latin typeface="Comic Sans MS" panose="030F0702030302020204" pitchFamily="66" charset="0"/>
              </a:endParaRPr>
            </a:p>
          </p:txBody>
        </p:sp>
      </p:grpSp>
      <p:sp>
        <p:nvSpPr>
          <p:cNvPr id="3" name="Foliennummernplatzhalter 2"/>
          <p:cNvSpPr>
            <a:spLocks noGrp="1"/>
          </p:cNvSpPr>
          <p:nvPr>
            <p:ph type="sldNum" sz="quarter" idx="12"/>
          </p:nvPr>
        </p:nvSpPr>
        <p:spPr>
          <a:xfrm>
            <a:off x="6320790" y="9478963"/>
            <a:ext cx="273063" cy="557663"/>
          </a:xfrm>
        </p:spPr>
        <p:txBody>
          <a:bodyPr/>
          <a:lstStyle/>
          <a:p>
            <a:pPr algn="r"/>
            <a:r>
              <a:rPr lang="de-DE" sz="1400" dirty="0">
                <a:solidFill>
                  <a:prstClr val="black"/>
                </a:solidFill>
              </a:rPr>
              <a:t>5</a:t>
            </a:r>
          </a:p>
        </p:txBody>
      </p:sp>
      <p:sp>
        <p:nvSpPr>
          <p:cNvPr id="21" name="Rechteck 20"/>
          <p:cNvSpPr/>
          <p:nvPr/>
        </p:nvSpPr>
        <p:spPr>
          <a:xfrm>
            <a:off x="211324" y="1549941"/>
            <a:ext cx="6444963" cy="6835204"/>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Unsere geplanten Ferienthemen für das Schuljahr </a:t>
            </a:r>
            <a:r>
              <a:rPr lang="de-DE" sz="1300" b="1" dirty="0" smtClean="0">
                <a:solidFill>
                  <a:schemeClr val="tx1">
                    <a:lumMod val="75000"/>
                    <a:lumOff val="25000"/>
                  </a:schemeClr>
                </a:solidFill>
                <a:latin typeface="Comic Sans MS" panose="030F0702030302020204" pitchFamily="66" charset="0"/>
              </a:rPr>
              <a:t>2017/18</a:t>
            </a:r>
          </a:p>
          <a:p>
            <a:pPr>
              <a:spcAft>
                <a:spcPts val="300"/>
              </a:spcAft>
            </a:pPr>
            <a:r>
              <a:rPr lang="de-DE" sz="1300" dirty="0" smtClean="0">
                <a:solidFill>
                  <a:schemeClr val="tx1">
                    <a:lumMod val="75000"/>
                    <a:lumOff val="25000"/>
                  </a:schemeClr>
                </a:solidFill>
                <a:latin typeface="Calibri" panose="020F0502020204030204" pitchFamily="34" charset="0"/>
              </a:rPr>
              <a:t>(Änderungen </a:t>
            </a:r>
            <a:r>
              <a:rPr lang="de-DE" sz="1300" dirty="0">
                <a:solidFill>
                  <a:schemeClr val="tx1">
                    <a:lumMod val="75000"/>
                    <a:lumOff val="25000"/>
                  </a:schemeClr>
                </a:solidFill>
                <a:latin typeface="Calibri" panose="020F0502020204030204" pitchFamily="34" charset="0"/>
              </a:rPr>
              <a:t>vorbehalten):</a:t>
            </a:r>
          </a:p>
          <a:p>
            <a:pPr>
              <a:spcBef>
                <a:spcPts val="200"/>
              </a:spcBef>
              <a:spcAft>
                <a:spcPts val="300"/>
              </a:spcAft>
            </a:pPr>
            <a:r>
              <a:rPr lang="de-DE" sz="1300" dirty="0" smtClean="0">
                <a:solidFill>
                  <a:schemeClr val="tx1">
                    <a:lumMod val="75000"/>
                    <a:lumOff val="25000"/>
                  </a:schemeClr>
                </a:solidFill>
                <a:latin typeface="Calibri" panose="020F0502020204030204" pitchFamily="34" charset="0"/>
              </a:rPr>
              <a:t> </a:t>
            </a:r>
          </a:p>
          <a:p>
            <a:pPr marL="285750" indent="-285750">
              <a:buClr>
                <a:srgbClr val="FF9933"/>
              </a:buClr>
              <a:buFont typeface="Arial" panose="020B0604020202020204" pitchFamily="34" charset="0"/>
              <a:buChar cha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p:txBody>
      </p:sp>
      <p:sp>
        <p:nvSpPr>
          <p:cNvPr id="27" name="Rechteck 26"/>
          <p:cNvSpPr/>
          <p:nvPr/>
        </p:nvSpPr>
        <p:spPr>
          <a:xfrm>
            <a:off x="335279" y="9278908"/>
            <a:ext cx="6321008" cy="400110"/>
          </a:xfrm>
          <a:prstGeom prst="rect">
            <a:avLst/>
          </a:prstGeom>
        </p:spPr>
        <p:txBody>
          <a:bodyPr wrap="square" lIns="0" tIns="0" rIns="0" bIns="0">
            <a:spAutoFit/>
          </a:bodyPr>
          <a:lstStyle/>
          <a:p>
            <a:pPr algn="ctr">
              <a:buClr>
                <a:srgbClr val="00B0F0"/>
              </a:buClr>
            </a:pPr>
            <a:r>
              <a:rPr lang="de-DE" sz="1300" i="1">
                <a:solidFill>
                  <a:schemeClr val="tx1">
                    <a:lumMod val="75000"/>
                    <a:lumOff val="25000"/>
                  </a:schemeClr>
                </a:solidFill>
                <a:latin typeface="Calibri" panose="020F0502020204030204" pitchFamily="34" charset="0"/>
              </a:rPr>
              <a:t>Wenn Sie oder Ihr zu einem der Themen etwas Besonderes beitragen könnt, </a:t>
            </a:r>
            <a:r>
              <a:rPr lang="de-DE" sz="1300" i="1" smtClean="0">
                <a:solidFill>
                  <a:schemeClr val="tx1">
                    <a:lumMod val="75000"/>
                    <a:lumOff val="25000"/>
                  </a:schemeClr>
                </a:solidFill>
                <a:latin typeface="Calibri" panose="020F0502020204030204" pitchFamily="34" charset="0"/>
              </a:rPr>
              <a:t/>
            </a:r>
            <a:br>
              <a:rPr lang="de-DE" sz="1300" i="1" smtClean="0">
                <a:solidFill>
                  <a:schemeClr val="tx1">
                    <a:lumMod val="75000"/>
                    <a:lumOff val="25000"/>
                  </a:schemeClr>
                </a:solidFill>
                <a:latin typeface="Calibri" panose="020F0502020204030204" pitchFamily="34" charset="0"/>
              </a:rPr>
            </a:br>
            <a:r>
              <a:rPr lang="de-DE" sz="1300" i="1" smtClean="0">
                <a:solidFill>
                  <a:schemeClr val="tx1">
                    <a:lumMod val="75000"/>
                    <a:lumOff val="25000"/>
                  </a:schemeClr>
                </a:solidFill>
                <a:latin typeface="Calibri" panose="020F0502020204030204" pitchFamily="34" charset="0"/>
              </a:rPr>
              <a:t>lassen </a:t>
            </a:r>
            <a:r>
              <a:rPr lang="de-DE" sz="1300" i="1">
                <a:solidFill>
                  <a:schemeClr val="tx1">
                    <a:lumMod val="75000"/>
                    <a:lumOff val="25000"/>
                  </a:schemeClr>
                </a:solidFill>
                <a:latin typeface="Calibri" panose="020F0502020204030204" pitchFamily="34" charset="0"/>
              </a:rPr>
              <a:t>Sie uns / lasst uns das bitte wissen. Gerne nehmen wir Anregungen auf.</a:t>
            </a:r>
          </a:p>
        </p:txBody>
      </p:sp>
      <p:sp>
        <p:nvSpPr>
          <p:cNvPr id="22" name="Rechteck 21"/>
          <p:cNvSpPr/>
          <p:nvPr/>
        </p:nvSpPr>
        <p:spPr>
          <a:xfrm>
            <a:off x="4439624" y="2542487"/>
            <a:ext cx="2271255" cy="369332"/>
          </a:xfrm>
          <a:prstGeom prst="rect">
            <a:avLst/>
          </a:prstGeom>
        </p:spPr>
        <p:txBody>
          <a:bodyPr wrap="square" lIns="0" tIns="0" rIns="0" bIns="0">
            <a:spAutoFit/>
          </a:bodyPr>
          <a:lstStyle/>
          <a:p>
            <a:pPr marL="266700" indent="-266700">
              <a:buClr>
                <a:srgbClr val="002060"/>
              </a:buClr>
              <a:buFont typeface="Wingdings 3" panose="05040102010807070707" pitchFamily="18" charset="2"/>
              <a:buChar char="u"/>
            </a:pPr>
            <a:r>
              <a:rPr lang="de-DE" sz="1200" b="1" dirty="0" smtClean="0">
                <a:solidFill>
                  <a:schemeClr val="tx1">
                    <a:lumMod val="75000"/>
                    <a:lumOff val="25000"/>
                  </a:schemeClr>
                </a:solidFill>
                <a:latin typeface="Calibri" panose="020F0502020204030204" pitchFamily="34" charset="0"/>
              </a:rPr>
              <a:t>Weihnachtsferien </a:t>
            </a:r>
            <a:r>
              <a:rPr lang="de-DE" sz="1200" b="1" dirty="0">
                <a:solidFill>
                  <a:schemeClr val="tx1">
                    <a:lumMod val="75000"/>
                    <a:lumOff val="25000"/>
                  </a:schemeClr>
                </a:solidFill>
                <a:latin typeface="Calibri" panose="020F0502020204030204" pitchFamily="34" charset="0"/>
              </a:rPr>
              <a:t>– </a:t>
            </a:r>
            <a:r>
              <a:rPr lang="de-DE" sz="1200" b="1" dirty="0" smtClean="0">
                <a:solidFill>
                  <a:schemeClr val="tx1">
                    <a:lumMod val="75000"/>
                    <a:lumOff val="25000"/>
                  </a:schemeClr>
                </a:solidFill>
                <a:latin typeface="Calibri" panose="020F0502020204030204" pitchFamily="34" charset="0"/>
              </a:rPr>
              <a:t>Körper und Geist </a:t>
            </a:r>
            <a:endParaRPr lang="de-DE" sz="1200" dirty="0" smtClean="0">
              <a:solidFill>
                <a:schemeClr val="tx1">
                  <a:lumMod val="75000"/>
                  <a:lumOff val="25000"/>
                </a:schemeClr>
              </a:solidFill>
              <a:latin typeface="Calibri" panose="020F0502020204030204" pitchFamily="34" charset="0"/>
            </a:endParaRPr>
          </a:p>
        </p:txBody>
      </p:sp>
      <p:sp>
        <p:nvSpPr>
          <p:cNvPr id="23" name="Rechteck 22"/>
          <p:cNvSpPr/>
          <p:nvPr/>
        </p:nvSpPr>
        <p:spPr>
          <a:xfrm>
            <a:off x="1419362" y="4262284"/>
            <a:ext cx="2925288" cy="184666"/>
          </a:xfrm>
          <a:prstGeom prst="rect">
            <a:avLst/>
          </a:prstGeom>
        </p:spPr>
        <p:txBody>
          <a:bodyPr wrap="none" lIns="0" tIns="0" rIns="0" bIns="0">
            <a:spAutoFit/>
          </a:bodyPr>
          <a:lstStyle/>
          <a:p>
            <a:pPr marL="266700" indent="-266700">
              <a:buClr>
                <a:srgbClr val="00B0F0"/>
              </a:buClr>
              <a:buFont typeface="Wingdings 3" panose="05040102010807070707" pitchFamily="18" charset="2"/>
              <a:buChar char="u"/>
            </a:pPr>
            <a:r>
              <a:rPr lang="de-DE" sz="1200" b="1" dirty="0" smtClean="0">
                <a:solidFill>
                  <a:schemeClr val="tx1">
                    <a:lumMod val="75000"/>
                    <a:lumOff val="25000"/>
                  </a:schemeClr>
                </a:solidFill>
                <a:latin typeface="Calibri" panose="020F0502020204030204" pitchFamily="34" charset="0"/>
              </a:rPr>
              <a:t>Faschingsferien </a:t>
            </a:r>
            <a:r>
              <a:rPr lang="de-DE" sz="1200" b="1" dirty="0">
                <a:solidFill>
                  <a:schemeClr val="tx1">
                    <a:lumMod val="75000"/>
                    <a:lumOff val="25000"/>
                  </a:schemeClr>
                </a:solidFill>
                <a:latin typeface="Calibri" panose="020F0502020204030204" pitchFamily="34" charset="0"/>
              </a:rPr>
              <a:t>– </a:t>
            </a:r>
            <a:r>
              <a:rPr lang="de-DE" sz="1200" b="1" dirty="0" smtClean="0">
                <a:solidFill>
                  <a:schemeClr val="tx1">
                    <a:lumMod val="75000"/>
                    <a:lumOff val="25000"/>
                  </a:schemeClr>
                </a:solidFill>
                <a:latin typeface="Calibri" panose="020F0502020204030204" pitchFamily="34" charset="0"/>
              </a:rPr>
              <a:t>Rund ums Thema Mode</a:t>
            </a:r>
            <a:endParaRPr lang="de-DE" sz="1200" dirty="0">
              <a:solidFill>
                <a:schemeClr val="tx1">
                  <a:lumMod val="75000"/>
                  <a:lumOff val="25000"/>
                </a:schemeClr>
              </a:solidFill>
              <a:latin typeface="Calibri" panose="020F0502020204030204" pitchFamily="34" charset="0"/>
            </a:endParaRPr>
          </a:p>
        </p:txBody>
      </p:sp>
      <p:sp>
        <p:nvSpPr>
          <p:cNvPr id="25" name="Rechteck 24"/>
          <p:cNvSpPr/>
          <p:nvPr/>
        </p:nvSpPr>
        <p:spPr>
          <a:xfrm>
            <a:off x="1110492" y="6544802"/>
            <a:ext cx="2210157" cy="184666"/>
          </a:xfrm>
          <a:prstGeom prst="rect">
            <a:avLst/>
          </a:prstGeom>
        </p:spPr>
        <p:txBody>
          <a:bodyPr wrap="none" lIns="0" tIns="0" rIns="0" bIns="0">
            <a:spAutoFit/>
          </a:bodyPr>
          <a:lstStyle/>
          <a:p>
            <a:pPr marL="266700" indent="-266700">
              <a:buClr>
                <a:srgbClr val="00B050"/>
              </a:buClr>
              <a:buFont typeface="Wingdings 3" panose="05040102010807070707" pitchFamily="18" charset="2"/>
              <a:buChar char="u"/>
            </a:pPr>
            <a:r>
              <a:rPr lang="de-DE" sz="1200" b="1" dirty="0" smtClean="0">
                <a:solidFill>
                  <a:schemeClr val="tx1">
                    <a:lumMod val="75000"/>
                    <a:lumOff val="25000"/>
                  </a:schemeClr>
                </a:solidFill>
                <a:latin typeface="Calibri" panose="020F0502020204030204" pitchFamily="34" charset="0"/>
              </a:rPr>
              <a:t>Pfingstferien – Alles was rollt !</a:t>
            </a:r>
            <a:endParaRPr lang="de-DE" sz="1200" dirty="0">
              <a:solidFill>
                <a:schemeClr val="tx1">
                  <a:lumMod val="75000"/>
                  <a:lumOff val="25000"/>
                </a:schemeClr>
              </a:solidFill>
              <a:latin typeface="Calibri" panose="020F0502020204030204" pitchFamily="34" charset="0"/>
            </a:endParaRPr>
          </a:p>
        </p:txBody>
      </p:sp>
      <p:sp>
        <p:nvSpPr>
          <p:cNvPr id="26" name="Rechteck 25"/>
          <p:cNvSpPr/>
          <p:nvPr/>
        </p:nvSpPr>
        <p:spPr>
          <a:xfrm>
            <a:off x="3635708" y="8085072"/>
            <a:ext cx="2689006" cy="400110"/>
          </a:xfrm>
          <a:prstGeom prst="rect">
            <a:avLst/>
          </a:prstGeom>
        </p:spPr>
        <p:txBody>
          <a:bodyPr wrap="none" lIns="0" tIns="0" rIns="0" bIns="0">
            <a:spAutoFit/>
          </a:bodyPr>
          <a:lstStyle/>
          <a:p>
            <a:pPr marL="261938" indent="-261938">
              <a:buClr>
                <a:srgbClr val="FFC000"/>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Sommerferien – Eine Weltreise für </a:t>
            </a:r>
          </a:p>
          <a:p>
            <a:pPr>
              <a:buClr>
                <a:srgbClr val="FFC000"/>
              </a:buClr>
            </a:pPr>
            <a:r>
              <a:rPr lang="de-DE" sz="1300" b="1" dirty="0" smtClean="0">
                <a:solidFill>
                  <a:schemeClr val="tx1">
                    <a:lumMod val="75000"/>
                    <a:lumOff val="25000"/>
                  </a:schemeClr>
                </a:solidFill>
                <a:latin typeface="Calibri" panose="020F0502020204030204" pitchFamily="34" charset="0"/>
              </a:rPr>
              <a:t>	Abenteurer</a:t>
            </a:r>
            <a:endParaRPr lang="de-DE" sz="1300" dirty="0">
              <a:solidFill>
                <a:schemeClr val="tx1">
                  <a:lumMod val="75000"/>
                  <a:lumOff val="25000"/>
                </a:schemeClr>
              </a:solidFill>
              <a:latin typeface="Calibri" panose="020F0502020204030204" pitchFamily="34" charset="0"/>
            </a:endParaRPr>
          </a:p>
        </p:txBody>
      </p:sp>
      <p:sp>
        <p:nvSpPr>
          <p:cNvPr id="24" name="Rechteck 23"/>
          <p:cNvSpPr/>
          <p:nvPr/>
        </p:nvSpPr>
        <p:spPr>
          <a:xfrm>
            <a:off x="3271535" y="5403543"/>
            <a:ext cx="2816540" cy="184666"/>
          </a:xfrm>
          <a:prstGeom prst="rect">
            <a:avLst/>
          </a:prstGeom>
        </p:spPr>
        <p:txBody>
          <a:bodyPr wrap="none" lIns="0" tIns="0" rIns="0" bIns="0">
            <a:spAutoFit/>
          </a:bodyPr>
          <a:lstStyle/>
          <a:p>
            <a:pPr marL="266700" indent="-266700">
              <a:buClr>
                <a:srgbClr val="92D050"/>
              </a:buClr>
              <a:buFont typeface="Wingdings 3" panose="05040102010807070707" pitchFamily="18" charset="2"/>
              <a:buChar char="u"/>
            </a:pPr>
            <a:r>
              <a:rPr lang="de-DE" sz="1200" b="1" dirty="0" smtClean="0">
                <a:solidFill>
                  <a:schemeClr val="tx1">
                    <a:lumMod val="75000"/>
                    <a:lumOff val="25000"/>
                  </a:schemeClr>
                </a:solidFill>
                <a:latin typeface="Calibri" panose="020F0502020204030204" pitchFamily="34" charset="0"/>
              </a:rPr>
              <a:t>Osterferien – Rund ums Thema Theater </a:t>
            </a:r>
            <a:endParaRPr lang="de-DE" sz="1200" dirty="0">
              <a:solidFill>
                <a:schemeClr val="tx1">
                  <a:lumMod val="75000"/>
                  <a:lumOff val="25000"/>
                </a:schemeClr>
              </a:solidFill>
              <a:latin typeface="Calibri" panose="020F0502020204030204" pitchFamily="34" charset="0"/>
            </a:endParaRPr>
          </a:p>
        </p:txBody>
      </p:sp>
      <p:sp>
        <p:nvSpPr>
          <p:cNvPr id="50" name="Rechteck 49"/>
          <p:cNvSpPr/>
          <p:nvPr/>
        </p:nvSpPr>
        <p:spPr>
          <a:xfrm>
            <a:off x="1081160" y="2199349"/>
            <a:ext cx="2676353" cy="184666"/>
          </a:xfrm>
          <a:prstGeom prst="rect">
            <a:avLst/>
          </a:prstGeom>
        </p:spPr>
        <p:txBody>
          <a:bodyPr wrap="square" lIns="0" tIns="0" rIns="0" bIns="0">
            <a:spAutoFit/>
          </a:bodyPr>
          <a:lstStyle/>
          <a:p>
            <a:pPr marL="285750" indent="-285750">
              <a:buClr>
                <a:srgbClr val="FF9933"/>
              </a:buClr>
              <a:buFont typeface="Wingdings 3" panose="05040102010807070707" pitchFamily="18" charset="2"/>
              <a:buChar char="u"/>
            </a:pPr>
            <a:r>
              <a:rPr lang="de-DE" sz="1200" b="1" dirty="0">
                <a:solidFill>
                  <a:schemeClr val="tx1">
                    <a:lumMod val="75000"/>
                    <a:lumOff val="25000"/>
                  </a:schemeClr>
                </a:solidFill>
                <a:latin typeface="Calibri" panose="020F0502020204030204" pitchFamily="34" charset="0"/>
              </a:rPr>
              <a:t>Herbstferien – </a:t>
            </a:r>
            <a:r>
              <a:rPr lang="de-DE" sz="1200" b="1" dirty="0" smtClean="0">
                <a:solidFill>
                  <a:schemeClr val="tx1">
                    <a:lumMod val="75000"/>
                    <a:lumOff val="25000"/>
                  </a:schemeClr>
                </a:solidFill>
                <a:latin typeface="Calibri" panose="020F0502020204030204" pitchFamily="34" charset="0"/>
              </a:rPr>
              <a:t>Ritter</a:t>
            </a:r>
            <a:endParaRPr lang="de-DE" sz="1200" dirty="0">
              <a:solidFill>
                <a:schemeClr val="tx1">
                  <a:lumMod val="75000"/>
                  <a:lumOff val="25000"/>
                </a:schemeClr>
              </a:solidFill>
              <a:latin typeface="Calibri" panose="020F0502020204030204" pitchFamily="34" charset="0"/>
            </a:endParaRPr>
          </a:p>
        </p:txBody>
      </p:sp>
      <p:sp>
        <p:nvSpPr>
          <p:cNvPr id="51" name="Textfeld 50"/>
          <p:cNvSpPr txBox="1"/>
          <p:nvPr/>
        </p:nvSpPr>
        <p:spPr>
          <a:xfrm>
            <a:off x="3471583" y="1174766"/>
            <a:ext cx="535403"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Sommer</a:t>
            </a:r>
            <a:endParaRPr lang="de-DE" sz="600" dirty="0">
              <a:solidFill>
                <a:schemeClr val="bg1"/>
              </a:solidFill>
              <a:latin typeface="Comic Sans MS" panose="030F0702030302020204" pitchFamily="66" charset="0"/>
            </a:endParaRPr>
          </a:p>
        </p:txBody>
      </p:sp>
      <p:sp>
        <p:nvSpPr>
          <p:cNvPr id="52" name="Textfeld 51"/>
          <p:cNvSpPr txBox="1"/>
          <p:nvPr/>
        </p:nvSpPr>
        <p:spPr>
          <a:xfrm>
            <a:off x="2005500" y="1174766"/>
            <a:ext cx="623569"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Pfingsten</a:t>
            </a:r>
            <a:endParaRPr lang="de-DE" sz="600">
              <a:solidFill>
                <a:schemeClr val="bg1"/>
              </a:solidFill>
              <a:latin typeface="Comic Sans MS" panose="030F0702030302020204" pitchFamily="66" charset="0"/>
            </a:endParaRPr>
          </a:p>
        </p:txBody>
      </p:sp>
      <p:sp>
        <p:nvSpPr>
          <p:cNvPr id="53" name="Textfeld 52"/>
          <p:cNvSpPr txBox="1"/>
          <p:nvPr/>
        </p:nvSpPr>
        <p:spPr>
          <a:xfrm>
            <a:off x="991916" y="1174766"/>
            <a:ext cx="466474"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Ostern</a:t>
            </a:r>
            <a:endParaRPr lang="de-DE" sz="600">
              <a:solidFill>
                <a:schemeClr val="bg1"/>
              </a:solidFill>
              <a:latin typeface="Comic Sans MS" panose="030F0702030302020204" pitchFamily="66" charset="0"/>
            </a:endParaRPr>
          </a:p>
        </p:txBody>
      </p:sp>
      <p:sp>
        <p:nvSpPr>
          <p:cNvPr id="54" name="Textfeld 53"/>
          <p:cNvSpPr txBox="1"/>
          <p:nvPr/>
        </p:nvSpPr>
        <p:spPr>
          <a:xfrm>
            <a:off x="47328" y="1174766"/>
            <a:ext cx="575479"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Fasching</a:t>
            </a:r>
            <a:endParaRPr lang="de-DE" sz="600">
              <a:solidFill>
                <a:schemeClr val="bg1"/>
              </a:solidFill>
              <a:latin typeface="Comic Sans MS" panose="030F0702030302020204" pitchFamily="66" charset="0"/>
            </a:endParaRPr>
          </a:p>
        </p:txBody>
      </p:sp>
      <p:grpSp>
        <p:nvGrpSpPr>
          <p:cNvPr id="11" name="Gruppieren 10"/>
          <p:cNvGrpSpPr/>
          <p:nvPr/>
        </p:nvGrpSpPr>
        <p:grpSpPr>
          <a:xfrm>
            <a:off x="5783580" y="1055951"/>
            <a:ext cx="1074420" cy="406906"/>
            <a:chOff x="5783580" y="1055951"/>
            <a:chExt cx="1074420" cy="406906"/>
          </a:xfrm>
        </p:grpSpPr>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55" name="Textfeld 54"/>
            <p:cNvSpPr txBox="1"/>
            <p:nvPr/>
          </p:nvSpPr>
          <p:spPr>
            <a:xfrm>
              <a:off x="5891441" y="1174766"/>
              <a:ext cx="870431"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Weihnachten</a:t>
              </a:r>
              <a:endParaRPr lang="de-DE" sz="600" dirty="0">
                <a:solidFill>
                  <a:schemeClr val="bg1"/>
                </a:solidFill>
                <a:latin typeface="Comic Sans MS" panose="030F0702030302020204" pitchFamily="66" charset="0"/>
              </a:endParaRPr>
            </a:p>
          </p:txBody>
        </p:sp>
      </p:grpSp>
      <p:sp>
        <p:nvSpPr>
          <p:cNvPr id="59" name="Ellipse 58"/>
          <p:cNvSpPr/>
          <p:nvPr/>
        </p:nvSpPr>
        <p:spPr>
          <a:xfrm>
            <a:off x="104394" y="6646857"/>
            <a:ext cx="900000" cy="900000"/>
          </a:xfrm>
          <a:prstGeom prst="ellipse">
            <a:avLst/>
          </a:prstGeom>
          <a:solidFill>
            <a:schemeClr val="bg1"/>
          </a:solidFill>
          <a:ln w="3810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62" name="Ellipse 61"/>
          <p:cNvSpPr/>
          <p:nvPr/>
        </p:nvSpPr>
        <p:spPr>
          <a:xfrm>
            <a:off x="2571583" y="8109809"/>
            <a:ext cx="900000" cy="900000"/>
          </a:xfrm>
          <a:prstGeom prst="ellipse">
            <a:avLst/>
          </a:prstGeom>
          <a:solidFill>
            <a:schemeClr val="bg1"/>
          </a:solidFill>
          <a:ln w="3810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65" name="Ellipse 64"/>
          <p:cNvSpPr/>
          <p:nvPr/>
        </p:nvSpPr>
        <p:spPr>
          <a:xfrm>
            <a:off x="2229869" y="5403543"/>
            <a:ext cx="900000" cy="900000"/>
          </a:xfrm>
          <a:prstGeom prst="ellipse">
            <a:avLst/>
          </a:prstGeom>
          <a:solidFill>
            <a:schemeClr val="bg1"/>
          </a:solidFill>
          <a:ln w="38100">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70" name="Ellipse 69"/>
          <p:cNvSpPr/>
          <p:nvPr/>
        </p:nvSpPr>
        <p:spPr>
          <a:xfrm>
            <a:off x="3429707" y="2477568"/>
            <a:ext cx="900000" cy="900000"/>
          </a:xfrm>
          <a:prstGeom prst="ellipse">
            <a:avLst/>
          </a:prstGeom>
          <a:solidFill>
            <a:schemeClr val="bg1"/>
          </a:solidFill>
          <a:ln w="381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73" name="Ellipse 72"/>
          <p:cNvSpPr/>
          <p:nvPr/>
        </p:nvSpPr>
        <p:spPr>
          <a:xfrm>
            <a:off x="384329" y="4184772"/>
            <a:ext cx="900000" cy="900000"/>
          </a:xfrm>
          <a:prstGeom prst="ellipse">
            <a:avLst/>
          </a:prstGeom>
          <a:solidFill>
            <a:schemeClr val="bg1"/>
          </a:solidFill>
          <a:ln w="38100">
            <a:solidFill>
              <a:srgbClr val="00CEF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76" name="Ellipse 75"/>
          <p:cNvSpPr/>
          <p:nvPr/>
        </p:nvSpPr>
        <p:spPr>
          <a:xfrm>
            <a:off x="85382" y="2118376"/>
            <a:ext cx="900000" cy="900000"/>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49"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pic>
        <p:nvPicPr>
          <p:cNvPr id="12" name="Grafik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4329" y="2226625"/>
            <a:ext cx="393032" cy="692352"/>
          </a:xfrm>
          <a:prstGeom prst="rect">
            <a:avLst/>
          </a:prstGeom>
        </p:spPr>
      </p:pic>
      <p:pic>
        <p:nvPicPr>
          <p:cNvPr id="13" name="Grafik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25236" y="2573097"/>
            <a:ext cx="708942" cy="708942"/>
          </a:xfrm>
          <a:prstGeom prst="rect">
            <a:avLst/>
          </a:prstGeom>
        </p:spPr>
      </p:pic>
      <p:pic>
        <p:nvPicPr>
          <p:cNvPr id="14" name="Grafik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19924" y="8171585"/>
            <a:ext cx="551611" cy="872304"/>
          </a:xfrm>
          <a:prstGeom prst="rect">
            <a:avLst/>
          </a:prstGeom>
        </p:spPr>
      </p:pic>
      <p:pic>
        <p:nvPicPr>
          <p:cNvPr id="15" name="Grafik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20347" y="5507527"/>
            <a:ext cx="701236" cy="620377"/>
          </a:xfrm>
          <a:prstGeom prst="rect">
            <a:avLst/>
          </a:prstGeom>
        </p:spPr>
      </p:pic>
      <p:pic>
        <p:nvPicPr>
          <p:cNvPr id="16" name="Grafik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0592" y="6740639"/>
            <a:ext cx="771098" cy="706840"/>
          </a:xfrm>
          <a:prstGeom prst="rect">
            <a:avLst/>
          </a:prstGeom>
        </p:spPr>
      </p:pic>
      <p:pic>
        <p:nvPicPr>
          <p:cNvPr id="5" name="Grafik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69029" y="4354617"/>
            <a:ext cx="641463" cy="565825"/>
          </a:xfrm>
          <a:prstGeom prst="rect">
            <a:avLst/>
          </a:prstGeom>
        </p:spPr>
      </p:pic>
    </p:spTree>
    <p:extLst>
      <p:ext uri="{BB962C8B-B14F-4D97-AF65-F5344CB8AC3E}">
        <p14:creationId xmlns:p14="http://schemas.microsoft.com/office/powerpoint/2010/main" val="2579036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1798001078"/>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84784" name="think-cell Folie" r:id="rId5" imgW="0" imgH="0" progId="">
                  <p:embed/>
                </p:oleObj>
              </mc:Choice>
              <mc:Fallback>
                <p:oleObj name="think-cell Folie" r:id="rId5" imgW="0" imgH="0" progId="">
                  <p:embed/>
                  <p:pic>
                    <p:nvPicPr>
                      <p:cNvPr id="0" name="AutoShape 61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21" name="Rechteck 20"/>
          <p:cNvSpPr/>
          <p:nvPr/>
        </p:nvSpPr>
        <p:spPr>
          <a:xfrm>
            <a:off x="211324" y="1549941"/>
            <a:ext cx="6444963" cy="6370975"/>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Angebotsbeschreibungen </a:t>
            </a:r>
            <a:r>
              <a:rPr lang="de-DE" sz="1300" b="1" dirty="0" smtClean="0">
                <a:solidFill>
                  <a:schemeClr val="tx1">
                    <a:lumMod val="75000"/>
                    <a:lumOff val="25000"/>
                  </a:schemeClr>
                </a:solidFill>
                <a:latin typeface="Comic Sans MS" panose="030F0702030302020204" pitchFamily="66" charset="0"/>
              </a:rPr>
              <a:t>Fasching 2018</a:t>
            </a:r>
            <a:endParaRPr lang="de-DE" sz="1300" b="1" dirty="0">
              <a:solidFill>
                <a:schemeClr val="tx1">
                  <a:lumMod val="75000"/>
                  <a:lumOff val="25000"/>
                </a:schemeClr>
              </a:solidFill>
              <a:latin typeface="Comic Sans MS" panose="030F0702030302020204" pitchFamily="66" charset="0"/>
            </a:endParaRPr>
          </a:p>
          <a:p>
            <a:pPr>
              <a:spcAft>
                <a:spcPts val="300"/>
              </a:spcAft>
            </a:pPr>
            <a:r>
              <a:rPr lang="de-DE" sz="1300" dirty="0" smtClean="0">
                <a:solidFill>
                  <a:schemeClr val="tx1">
                    <a:lumMod val="75000"/>
                    <a:lumOff val="25000"/>
                  </a:schemeClr>
                </a:solidFill>
                <a:latin typeface="Calibri" panose="020F0502020204030204" pitchFamily="34" charset="0"/>
              </a:rPr>
              <a:t> </a:t>
            </a: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7568992" y="1626884"/>
            <a:ext cx="6337159" cy="307777"/>
          </a:xfrm>
          <a:prstGeom prst="rect">
            <a:avLst/>
          </a:prstGeom>
        </p:spPr>
        <p:txBody>
          <a:bodyPr wrap="square">
            <a:spAutoFit/>
          </a:bodyPr>
          <a:lstStyle/>
          <a:p>
            <a:r>
              <a:rPr lang="de-DE" sz="1400" dirty="0"/>
              <a:t> </a:t>
            </a:r>
            <a:endParaRPr lang="de-DE" sz="1200" dirty="0"/>
          </a:p>
        </p:txBody>
      </p:sp>
      <p:graphicFrame>
        <p:nvGraphicFramePr>
          <p:cNvPr id="4" name="Tabelle 3"/>
          <p:cNvGraphicFramePr>
            <a:graphicFrameLocks noGrp="1"/>
          </p:cNvGraphicFramePr>
          <p:nvPr>
            <p:extLst>
              <p:ext uri="{D42A27DB-BD31-4B8C-83A1-F6EECF244321}">
                <p14:modId xmlns:p14="http://schemas.microsoft.com/office/powerpoint/2010/main" val="3489575875"/>
              </p:ext>
            </p:extLst>
          </p:nvPr>
        </p:nvGraphicFramePr>
        <p:xfrm>
          <a:off x="515670" y="1822857"/>
          <a:ext cx="6140617" cy="7281386"/>
        </p:xfrm>
        <a:graphic>
          <a:graphicData uri="http://schemas.openxmlformats.org/drawingml/2006/table">
            <a:tbl>
              <a:tblPr firstRow="1" bandRow="1">
                <a:tableStyleId>{5FD0F851-EC5A-4D38-B0AD-8093EC10F338}</a:tableStyleId>
              </a:tblPr>
              <a:tblGrid>
                <a:gridCol w="1982704">
                  <a:extLst>
                    <a:ext uri="{9D8B030D-6E8A-4147-A177-3AD203B41FA5}">
                      <a16:colId xmlns:a16="http://schemas.microsoft.com/office/drawing/2014/main" val="20000"/>
                    </a:ext>
                  </a:extLst>
                </a:gridCol>
                <a:gridCol w="4157913">
                  <a:extLst>
                    <a:ext uri="{9D8B030D-6E8A-4147-A177-3AD203B41FA5}">
                      <a16:colId xmlns:a16="http://schemas.microsoft.com/office/drawing/2014/main" val="20001"/>
                    </a:ext>
                  </a:extLst>
                </a:gridCol>
              </a:tblGrid>
              <a:tr h="2334736">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 Nähen</a:t>
                      </a:r>
                      <a:r>
                        <a:rPr lang="de-DE" sz="1100" b="0" baseline="0" dirty="0" smtClean="0">
                          <a:solidFill>
                            <a:schemeClr val="bg1"/>
                          </a:solidFill>
                          <a:latin typeface="Calibri" panose="020F0502020204030204" pitchFamily="34" charset="0"/>
                        </a:rPr>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Anna Ornth</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Pavillon/</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Zimmer 22/</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Villa Kunterbunt </a:t>
                      </a:r>
                      <a:endParaRPr lang="de-DE" sz="1100" b="0" dirty="0" smtClean="0">
                        <a:solidFill>
                          <a:schemeClr val="bg1"/>
                        </a:solidFill>
                        <a:latin typeface="Calibri" panose="020F0502020204030204" pitchFamily="34" charset="0"/>
                      </a:endParaRPr>
                    </a:p>
                  </a:txBody>
                  <a:tcPr marL="216000" marR="72000" anchor="ctr">
                    <a:lnL>
                      <a:noFill/>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100" b="1" kern="1200" dirty="0" smtClean="0">
                          <a:solidFill>
                            <a:schemeClr val="tx1"/>
                          </a:solidFill>
                          <a:effectLst/>
                          <a:latin typeface="Calibri" panose="020F0502020204030204" pitchFamily="34" charset="0"/>
                          <a:ea typeface="+mn-ea"/>
                          <a:cs typeface="+mn-cs"/>
                        </a:rPr>
                        <a:t>Nicht nur die Mode ändert sich,</a:t>
                      </a:r>
                      <a:r>
                        <a:rPr lang="de-DE" sz="1100" b="1" kern="1200" baseline="0" dirty="0" smtClean="0">
                          <a:solidFill>
                            <a:schemeClr val="tx1"/>
                          </a:solidFill>
                          <a:effectLst/>
                          <a:latin typeface="Calibri" panose="020F0502020204030204" pitchFamily="34" charset="0"/>
                          <a:ea typeface="+mn-ea"/>
                          <a:cs typeface="+mn-cs"/>
                        </a:rPr>
                        <a:t> sondern auch das Design unserer Einkaufstaschen. Mit Nadel und Faden, bunten Stoffen und Applikationen  werden die Ferienkinder zu Taschendesignern. </a:t>
                      </a:r>
                      <a:endParaRPr lang="de-DE" sz="1100" b="1" kern="1200" dirty="0" smtClean="0">
                        <a:solidFill>
                          <a:schemeClr val="tx1"/>
                        </a:solidFill>
                        <a:effectLst/>
                        <a:latin typeface="Calibri" panose="020F0502020204030204" pitchFamily="34" charset="0"/>
                        <a:ea typeface="+mn-ea"/>
                        <a:cs typeface="+mn-cs"/>
                      </a:endParaRPr>
                    </a:p>
                  </a:txBody>
                  <a:tcPr anchor="ctr">
                    <a:lnL>
                      <a:noFill/>
                    </a:lnL>
                    <a:lnR>
                      <a:noFill/>
                    </a:lnR>
                    <a:lnT w="12700" cmpd="sng">
                      <a:noFill/>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328981">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 Geldbeutel</a:t>
                      </a:r>
                      <a:r>
                        <a:rPr lang="de-DE" sz="1100" b="0" baseline="0" dirty="0" smtClean="0">
                          <a:solidFill>
                            <a:schemeClr val="bg1"/>
                          </a:solidFill>
                          <a:latin typeface="Calibri" panose="020F0502020204030204" pitchFamily="34" charset="0"/>
                        </a:rPr>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Hayri Kurt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Pavillon/</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Zimmer 21/</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err="1" smtClean="0">
                          <a:solidFill>
                            <a:schemeClr val="bg1"/>
                          </a:solidFill>
                          <a:latin typeface="Calibri" panose="020F0502020204030204" pitchFamily="34" charset="0"/>
                        </a:rPr>
                        <a:t>Konstrukta</a:t>
                      </a:r>
                      <a:endParaRPr lang="de-DE" sz="1100" b="0" baseline="0" dirty="0" smtClean="0">
                        <a:solidFill>
                          <a:schemeClr val="bg1"/>
                        </a:solidFill>
                        <a:latin typeface="Calibri" panose="020F0502020204030204" pitchFamily="34" charset="0"/>
                      </a:endParaRPr>
                    </a:p>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baseline="0" dirty="0" smtClean="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100" b="1" kern="1200" dirty="0" smtClean="0">
                          <a:solidFill>
                            <a:schemeClr val="tx1"/>
                          </a:solidFill>
                          <a:effectLst/>
                          <a:latin typeface="Calibri" panose="020F0502020204030204" pitchFamily="34" charset="0"/>
                          <a:ea typeface="+mn-ea"/>
                          <a:cs typeface="+mn-cs"/>
                        </a:rPr>
                        <a:t>Wer</a:t>
                      </a:r>
                      <a:r>
                        <a:rPr lang="de-DE" sz="1100" b="1" kern="1200" baseline="0" dirty="0" smtClean="0">
                          <a:solidFill>
                            <a:schemeClr val="tx1"/>
                          </a:solidFill>
                          <a:effectLst/>
                          <a:latin typeface="Calibri" panose="020F0502020204030204" pitchFamily="34" charset="0"/>
                          <a:ea typeface="+mn-ea"/>
                          <a:cs typeface="+mn-cs"/>
                        </a:rPr>
                        <a:t> </a:t>
                      </a:r>
                      <a:r>
                        <a:rPr lang="de-DE" sz="1100" b="1" kern="1200" dirty="0" smtClean="0">
                          <a:solidFill>
                            <a:schemeClr val="tx1"/>
                          </a:solidFill>
                          <a:effectLst/>
                          <a:latin typeface="Calibri" panose="020F0502020204030204" pitchFamily="34" charset="0"/>
                          <a:ea typeface="+mn-ea"/>
                          <a:cs typeface="+mn-cs"/>
                        </a:rPr>
                        <a:t>wollte</a:t>
                      </a:r>
                      <a:r>
                        <a:rPr lang="de-DE" sz="1100" b="1" kern="1200" baseline="0" dirty="0" smtClean="0">
                          <a:solidFill>
                            <a:schemeClr val="tx1"/>
                          </a:solidFill>
                          <a:effectLst/>
                          <a:latin typeface="Calibri" panose="020F0502020204030204" pitchFamily="34" charset="0"/>
                          <a:ea typeface="+mn-ea"/>
                          <a:cs typeface="+mn-cs"/>
                        </a:rPr>
                        <a:t> nicht </a:t>
                      </a:r>
                      <a:r>
                        <a:rPr lang="de-DE" sz="1100" b="1" kern="1200" dirty="0" smtClean="0">
                          <a:solidFill>
                            <a:schemeClr val="tx1"/>
                          </a:solidFill>
                          <a:effectLst/>
                          <a:latin typeface="Calibri" panose="020F0502020204030204" pitchFamily="34" charset="0"/>
                          <a:ea typeface="+mn-ea"/>
                          <a:cs typeface="+mn-cs"/>
                        </a:rPr>
                        <a:t> schon immer einen</a:t>
                      </a:r>
                      <a:r>
                        <a:rPr lang="de-DE" sz="1100" b="1" kern="1200" baseline="0" dirty="0" smtClean="0">
                          <a:solidFill>
                            <a:schemeClr val="tx1"/>
                          </a:solidFill>
                          <a:effectLst/>
                          <a:latin typeface="Calibri" panose="020F0502020204030204" pitchFamily="34" charset="0"/>
                          <a:ea typeface="+mn-ea"/>
                          <a:cs typeface="+mn-cs"/>
                        </a:rPr>
                        <a:t> eigenen, modischen</a:t>
                      </a:r>
                    </a:p>
                    <a:p>
                      <a:pPr marL="0" marR="0" lvl="0" indent="0" algn="l" defTabSz="957591" rtl="0" eaLnBrk="1" fontAlgn="auto" latinLnBrk="0" hangingPunct="1">
                        <a:lnSpc>
                          <a:spcPct val="100000"/>
                        </a:lnSpc>
                        <a:spcBef>
                          <a:spcPts val="0"/>
                        </a:spcBef>
                        <a:spcAft>
                          <a:spcPts val="0"/>
                        </a:spcAft>
                        <a:buClrTx/>
                        <a:buSzTx/>
                        <a:buFontTx/>
                        <a:buNone/>
                        <a:tabLst/>
                        <a:defRPr/>
                      </a:pPr>
                      <a:r>
                        <a:rPr lang="de-DE" sz="1100" b="1" kern="1200" dirty="0" smtClean="0">
                          <a:solidFill>
                            <a:schemeClr val="tx1"/>
                          </a:solidFill>
                          <a:effectLst/>
                          <a:latin typeface="Calibri" panose="020F0502020204030204" pitchFamily="34" charset="0"/>
                          <a:ea typeface="+mn-ea"/>
                          <a:cs typeface="+mn-cs"/>
                        </a:rPr>
                        <a:t>Geldbeutel haben?</a:t>
                      </a:r>
                      <a:r>
                        <a:rPr lang="de-DE" sz="1100" b="1" kern="1200" baseline="0" dirty="0" smtClean="0">
                          <a:solidFill>
                            <a:schemeClr val="tx1"/>
                          </a:solidFill>
                          <a:effectLst/>
                          <a:latin typeface="Calibri" panose="020F0502020204030204" pitchFamily="34" charset="0"/>
                          <a:ea typeface="+mn-ea"/>
                          <a:cs typeface="+mn-cs"/>
                        </a:rPr>
                        <a:t>  Die </a:t>
                      </a:r>
                      <a:r>
                        <a:rPr lang="de-DE" sz="1100" b="1" kern="1200" baseline="0" dirty="0" err="1" smtClean="0">
                          <a:solidFill>
                            <a:schemeClr val="tx1"/>
                          </a:solidFill>
                          <a:effectLst/>
                          <a:latin typeface="Calibri" panose="020F0502020204030204" pitchFamily="34" charset="0"/>
                          <a:ea typeface="+mn-ea"/>
                          <a:cs typeface="+mn-cs"/>
                        </a:rPr>
                        <a:t>TeilnehmerInnen</a:t>
                      </a:r>
                      <a:r>
                        <a:rPr lang="de-DE" sz="1100" b="1" kern="1200" baseline="0" dirty="0" smtClean="0">
                          <a:solidFill>
                            <a:schemeClr val="tx1"/>
                          </a:solidFill>
                          <a:effectLst/>
                          <a:latin typeface="Calibri" panose="020F0502020204030204" pitchFamily="34" charset="0"/>
                          <a:ea typeface="+mn-ea"/>
                          <a:cs typeface="+mn-cs"/>
                        </a:rPr>
                        <a:t> dieses Workshops </a:t>
                      </a:r>
                    </a:p>
                    <a:p>
                      <a:pPr marL="0" marR="0" lvl="0" indent="0" algn="l" defTabSz="957591" rtl="0" eaLnBrk="1" fontAlgn="auto" latinLnBrk="0" hangingPunct="1">
                        <a:lnSpc>
                          <a:spcPct val="100000"/>
                        </a:lnSpc>
                        <a:spcBef>
                          <a:spcPts val="0"/>
                        </a:spcBef>
                        <a:spcAft>
                          <a:spcPts val="0"/>
                        </a:spcAft>
                        <a:buClrTx/>
                        <a:buSzTx/>
                        <a:buFontTx/>
                        <a:buNone/>
                        <a:tabLst/>
                        <a:defRPr/>
                      </a:pPr>
                      <a:r>
                        <a:rPr lang="de-DE" sz="1100" b="1" kern="1200" baseline="0" dirty="0" smtClean="0">
                          <a:solidFill>
                            <a:schemeClr val="tx1"/>
                          </a:solidFill>
                          <a:effectLst/>
                          <a:latin typeface="Calibri" panose="020F0502020204030204" pitchFamily="34" charset="0"/>
                          <a:ea typeface="+mn-ea"/>
                          <a:cs typeface="+mn-cs"/>
                        </a:rPr>
                        <a:t>werden aus verschiedenen  Materialien neue, coole Geldbeutel herstellen. Egal ob im Superhelden- , Prinzessinnen-, Rennauto-   oder Tierdesignlook. Der Fantasie sind keine Grenzen gesetzt.</a:t>
                      </a:r>
                      <a:endParaRPr lang="de-DE" sz="1100" b="1" kern="120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617669">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Modedesigner/-in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Angela Rudolph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Schulgebäude/</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OG/ Zimmer 18/</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Kosmischer Raum </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100" b="1" kern="1200" dirty="0" smtClean="0">
                          <a:solidFill>
                            <a:schemeClr val="tx1"/>
                          </a:solidFill>
                          <a:effectLst/>
                          <a:latin typeface="Calibri" panose="020F0502020204030204" pitchFamily="34" charset="0"/>
                          <a:ea typeface="+mn-ea"/>
                          <a:cs typeface="+mn-cs"/>
                        </a:rPr>
                        <a:t>Aus Alt mach Neu, die</a:t>
                      </a:r>
                      <a:r>
                        <a:rPr lang="de-DE" sz="1100" b="1" kern="1200" baseline="0" dirty="0" smtClean="0">
                          <a:solidFill>
                            <a:schemeClr val="tx1"/>
                          </a:solidFill>
                          <a:effectLst/>
                          <a:latin typeface="Calibri" panose="020F0502020204030204" pitchFamily="34" charset="0"/>
                          <a:ea typeface="+mn-ea"/>
                          <a:cs typeface="+mn-cs"/>
                        </a:rPr>
                        <a:t> Kinder dieses Angebots </a:t>
                      </a:r>
                      <a:r>
                        <a:rPr lang="de-DE" sz="1100" b="1" kern="1200" baseline="0" dirty="0" err="1" smtClean="0">
                          <a:solidFill>
                            <a:schemeClr val="tx1"/>
                          </a:solidFill>
                          <a:effectLst/>
                          <a:latin typeface="Calibri" panose="020F0502020204030204" pitchFamily="34" charset="0"/>
                          <a:ea typeface="+mn-ea"/>
                          <a:cs typeface="+mn-cs"/>
                        </a:rPr>
                        <a:t>recyclen</a:t>
                      </a:r>
                      <a:r>
                        <a:rPr lang="de-DE" sz="1100" b="1" kern="1200" baseline="0" dirty="0" smtClean="0">
                          <a:solidFill>
                            <a:schemeClr val="tx1"/>
                          </a:solidFill>
                          <a:effectLst/>
                          <a:latin typeface="Calibri" panose="020F0502020204030204" pitchFamily="34" charset="0"/>
                          <a:ea typeface="+mn-ea"/>
                          <a:cs typeface="+mn-cs"/>
                        </a:rPr>
                        <a:t> Kleidung und werden so zu Modeschöpfern.  Aus alter Kleidung wird neue Mode ganz nach eigener Vorstellung und Ideen. Am Ende wird es noch eine Modenschau geben. Hier können alle Kinder zeigen was sie unter Mode verstehen. </a:t>
                      </a:r>
                      <a:endParaRPr lang="de-DE" sz="1100" b="1" kern="120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pic>
        <p:nvPicPr>
          <p:cNvPr id="42"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41" name="Ellipse 40"/>
          <p:cNvSpPr/>
          <p:nvPr/>
        </p:nvSpPr>
        <p:spPr>
          <a:xfrm>
            <a:off x="63639" y="2006925"/>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46" name="Gruppieren 45"/>
          <p:cNvGrpSpPr/>
          <p:nvPr/>
        </p:nvGrpSpPr>
        <p:grpSpPr>
          <a:xfrm>
            <a:off x="4705688" y="1055951"/>
            <a:ext cx="1007003" cy="406906"/>
            <a:chOff x="4705688" y="1055951"/>
            <a:chExt cx="1007003" cy="406906"/>
          </a:xfrm>
        </p:grpSpPr>
        <p:sp>
          <p:nvSpPr>
            <p:cNvPr id="47" name="Rechteck 46"/>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8" name="Textfeld 47"/>
            <p:cNvSpPr txBox="1"/>
            <p:nvPr/>
          </p:nvSpPr>
          <p:spPr>
            <a:xfrm>
              <a:off x="5211478" y="1174766"/>
              <a:ext cx="65" cy="92333"/>
            </a:xfrm>
            <a:prstGeom prst="rect">
              <a:avLst/>
            </a:prstGeom>
            <a:noFill/>
          </p:spPr>
          <p:txBody>
            <a:bodyPr wrap="none" lIns="0" tIns="0" rIns="0" bIns="0" rtlCol="0">
              <a:spAutoFit/>
            </a:bodyPr>
            <a:lstStyle/>
            <a:p>
              <a:pPr algn="ctr"/>
              <a:endParaRPr lang="de-DE" sz="600" dirty="0">
                <a:solidFill>
                  <a:schemeClr val="bg1"/>
                </a:solidFill>
                <a:latin typeface="Comic Sans MS" panose="030F0702030302020204" pitchFamily="66" charset="0"/>
              </a:endParaRPr>
            </a:p>
          </p:txBody>
        </p:sp>
      </p:grpSp>
      <p:grpSp>
        <p:nvGrpSpPr>
          <p:cNvPr id="35" name="Gruppieren 34"/>
          <p:cNvGrpSpPr/>
          <p:nvPr/>
        </p:nvGrpSpPr>
        <p:grpSpPr>
          <a:xfrm>
            <a:off x="2317251" y="1061066"/>
            <a:ext cx="4561344" cy="406906"/>
            <a:chOff x="2296656" y="1055951"/>
            <a:chExt cx="4561344" cy="406906"/>
          </a:xfrm>
        </p:grpSpPr>
        <p:sp>
          <p:nvSpPr>
            <p:cNvPr id="37" name="Rechteck 36"/>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0" name="Textfeld 39"/>
            <p:cNvSpPr txBox="1"/>
            <p:nvPr/>
          </p:nvSpPr>
          <p:spPr>
            <a:xfrm>
              <a:off x="2296656" y="1195705"/>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sp>
        <p:nvSpPr>
          <p:cNvPr id="44" name="Textfeld 43"/>
          <p:cNvSpPr txBox="1"/>
          <p:nvPr/>
        </p:nvSpPr>
        <p:spPr>
          <a:xfrm>
            <a:off x="63182" y="1176514"/>
            <a:ext cx="575479" cy="169277"/>
          </a:xfrm>
          <a:prstGeom prst="rect">
            <a:avLst/>
          </a:prstGeom>
          <a:noFill/>
        </p:spPr>
        <p:txBody>
          <a:bodyPr wrap="none" lIns="0" tIns="0" rIns="0" bIns="0" rtlCol="0">
            <a:spAutoFit/>
          </a:bodyPr>
          <a:lstStyle/>
          <a:p>
            <a:pPr algn="ctr"/>
            <a:r>
              <a:rPr lang="de-DE" sz="1100" b="1" dirty="0" smtClean="0">
                <a:latin typeface="Comic Sans MS" panose="030F0702030302020204" pitchFamily="66" charset="0"/>
              </a:rPr>
              <a:t>Fasching</a:t>
            </a:r>
            <a:endParaRPr lang="de-DE" sz="600" dirty="0">
              <a:latin typeface="Comic Sans MS" panose="030F0702030302020204" pitchFamily="66" charset="0"/>
            </a:endParaRPr>
          </a:p>
        </p:txBody>
      </p:sp>
      <p:sp>
        <p:nvSpPr>
          <p:cNvPr id="33" name="Ellipse 32"/>
          <p:cNvSpPr/>
          <p:nvPr/>
        </p:nvSpPr>
        <p:spPr>
          <a:xfrm>
            <a:off x="40429" y="7340722"/>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11" name="Gruppieren 10"/>
          <p:cNvGrpSpPr/>
          <p:nvPr/>
        </p:nvGrpSpPr>
        <p:grpSpPr>
          <a:xfrm>
            <a:off x="-27163" y="4295892"/>
            <a:ext cx="966433" cy="966433"/>
            <a:chOff x="63182" y="3217834"/>
            <a:chExt cx="966433" cy="966433"/>
          </a:xfrm>
        </p:grpSpPr>
        <p:sp>
          <p:nvSpPr>
            <p:cNvPr id="36" name="Ellipse 35"/>
            <p:cNvSpPr/>
            <p:nvPr/>
          </p:nvSpPr>
          <p:spPr>
            <a:xfrm>
              <a:off x="63182" y="3217834"/>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5" name="Grafik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5400" y="3382329"/>
              <a:ext cx="781996" cy="624021"/>
            </a:xfrm>
            <a:prstGeom prst="rect">
              <a:avLst/>
            </a:prstGeom>
          </p:spPr>
        </p:pic>
      </p:grpSp>
      <p:pic>
        <p:nvPicPr>
          <p:cNvPr id="6" name="Grafik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1312560">
            <a:off x="211172" y="7418610"/>
            <a:ext cx="640548" cy="810655"/>
          </a:xfrm>
          <a:prstGeom prst="rect">
            <a:avLst/>
          </a:prstGeom>
        </p:spPr>
      </p:pic>
      <p:pic>
        <p:nvPicPr>
          <p:cNvPr id="9" name="Grafik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6621" y="2100634"/>
            <a:ext cx="667831" cy="671933"/>
          </a:xfrm>
          <a:prstGeom prst="rect">
            <a:avLst/>
          </a:prstGeom>
        </p:spPr>
      </p:pic>
      <p:sp>
        <p:nvSpPr>
          <p:cNvPr id="7" name="Titel 6"/>
          <p:cNvSpPr>
            <a:spLocks noGrp="1"/>
          </p:cNvSpPr>
          <p:nvPr>
            <p:ph type="title"/>
          </p:nvPr>
        </p:nvSpPr>
        <p:spPr/>
        <p:txBody>
          <a:bodyPr/>
          <a:lstStyle/>
          <a:p>
            <a:r>
              <a:rPr lang="de-DE" smtClean="0"/>
              <a:t>6</a:t>
            </a:r>
            <a:endParaRPr lang="de-DE" dirty="0"/>
          </a:p>
        </p:txBody>
      </p:sp>
      <p:sp>
        <p:nvSpPr>
          <p:cNvPr id="3" name="Textfeld 2"/>
          <p:cNvSpPr txBox="1"/>
          <p:nvPr/>
        </p:nvSpPr>
        <p:spPr>
          <a:xfrm>
            <a:off x="138953" y="9369287"/>
            <a:ext cx="376717" cy="215380"/>
          </a:xfrm>
          <a:prstGeom prst="rect">
            <a:avLst/>
          </a:prstGeom>
          <a:noFill/>
        </p:spPr>
        <p:txBody>
          <a:bodyPr wrap="square" lIns="0" tIns="0" rIns="0" bIns="0" rtlCol="0">
            <a:spAutoFit/>
          </a:bodyPr>
          <a:lstStyle/>
          <a:p>
            <a:pPr>
              <a:lnSpc>
                <a:spcPct val="108000"/>
              </a:lnSpc>
              <a:spcAft>
                <a:spcPts val="1008"/>
              </a:spcAft>
            </a:pPr>
            <a:r>
              <a:rPr lang="de-DE" sz="1400" dirty="0" smtClean="0"/>
              <a:t>6</a:t>
            </a:r>
          </a:p>
        </p:txBody>
      </p:sp>
    </p:spTree>
    <p:extLst>
      <p:ext uri="{BB962C8B-B14F-4D97-AF65-F5344CB8AC3E}">
        <p14:creationId xmlns:p14="http://schemas.microsoft.com/office/powerpoint/2010/main" val="2410843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1798001078"/>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159831" name="think-cell Folie" r:id="rId5" imgW="0" imgH="0" progId="">
                  <p:embed/>
                </p:oleObj>
              </mc:Choice>
              <mc:Fallback>
                <p:oleObj name="think-cell Folie" r:id="rId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1" name="Rechteck 20"/>
          <p:cNvSpPr/>
          <p:nvPr/>
        </p:nvSpPr>
        <p:spPr>
          <a:xfrm>
            <a:off x="211324" y="1549941"/>
            <a:ext cx="6444963" cy="6370975"/>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Angebotsbeschreibungen </a:t>
            </a:r>
            <a:r>
              <a:rPr lang="de-DE" sz="1300" b="1" dirty="0" smtClean="0">
                <a:solidFill>
                  <a:schemeClr val="tx1">
                    <a:lumMod val="75000"/>
                    <a:lumOff val="25000"/>
                  </a:schemeClr>
                </a:solidFill>
                <a:latin typeface="Comic Sans MS" panose="030F0702030302020204" pitchFamily="66" charset="0"/>
              </a:rPr>
              <a:t>Fasching 2018</a:t>
            </a:r>
            <a:endParaRPr lang="de-DE" sz="1300" b="1" dirty="0">
              <a:solidFill>
                <a:schemeClr val="tx1">
                  <a:lumMod val="75000"/>
                  <a:lumOff val="25000"/>
                </a:schemeClr>
              </a:solidFill>
              <a:latin typeface="Comic Sans MS" panose="030F0702030302020204" pitchFamily="66" charset="0"/>
            </a:endParaRPr>
          </a:p>
          <a:p>
            <a:pPr>
              <a:spcAft>
                <a:spcPts val="300"/>
              </a:spcAft>
            </a:pPr>
            <a:r>
              <a:rPr lang="de-DE" sz="1300" dirty="0" smtClean="0">
                <a:solidFill>
                  <a:schemeClr val="tx1">
                    <a:lumMod val="75000"/>
                    <a:lumOff val="25000"/>
                  </a:schemeClr>
                </a:solidFill>
                <a:latin typeface="Calibri" panose="020F0502020204030204" pitchFamily="34" charset="0"/>
              </a:rPr>
              <a:t> </a:t>
            </a: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7568992" y="1626884"/>
            <a:ext cx="6337159" cy="307777"/>
          </a:xfrm>
          <a:prstGeom prst="rect">
            <a:avLst/>
          </a:prstGeom>
        </p:spPr>
        <p:txBody>
          <a:bodyPr wrap="square">
            <a:spAutoFit/>
          </a:bodyPr>
          <a:lstStyle/>
          <a:p>
            <a:r>
              <a:rPr lang="de-DE" sz="1400"/>
              <a:t> </a:t>
            </a:r>
            <a:endParaRPr lang="de-DE" sz="1200"/>
          </a:p>
        </p:txBody>
      </p:sp>
      <p:graphicFrame>
        <p:nvGraphicFramePr>
          <p:cNvPr id="4" name="Tabelle 3"/>
          <p:cNvGraphicFramePr>
            <a:graphicFrameLocks noGrp="1"/>
          </p:cNvGraphicFramePr>
          <p:nvPr>
            <p:extLst>
              <p:ext uri="{D42A27DB-BD31-4B8C-83A1-F6EECF244321}">
                <p14:modId xmlns:p14="http://schemas.microsoft.com/office/powerpoint/2010/main" val="2153137371"/>
              </p:ext>
            </p:extLst>
          </p:nvPr>
        </p:nvGraphicFramePr>
        <p:xfrm>
          <a:off x="717383" y="1861501"/>
          <a:ext cx="6140617" cy="8075881"/>
        </p:xfrm>
        <a:graphic>
          <a:graphicData uri="http://schemas.openxmlformats.org/drawingml/2006/table">
            <a:tbl>
              <a:tblPr firstRow="1" bandRow="1">
                <a:tableStyleId>{5FD0F851-EC5A-4D38-B0AD-8093EC10F338}</a:tableStyleId>
              </a:tblPr>
              <a:tblGrid>
                <a:gridCol w="1982704">
                  <a:extLst>
                    <a:ext uri="{9D8B030D-6E8A-4147-A177-3AD203B41FA5}">
                      <a16:colId xmlns:a16="http://schemas.microsoft.com/office/drawing/2014/main" val="20000"/>
                    </a:ext>
                  </a:extLst>
                </a:gridCol>
                <a:gridCol w="4157913">
                  <a:extLst>
                    <a:ext uri="{9D8B030D-6E8A-4147-A177-3AD203B41FA5}">
                      <a16:colId xmlns:a16="http://schemas.microsoft.com/office/drawing/2014/main" val="20001"/>
                    </a:ext>
                  </a:extLst>
                </a:gridCol>
              </a:tblGrid>
              <a:tr h="2320356">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Fotoshooting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Jasmin Grenzbach/</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err="1" smtClean="0">
                          <a:solidFill>
                            <a:schemeClr val="bg1"/>
                          </a:solidFill>
                          <a:latin typeface="Calibri" panose="020F0502020204030204" pitchFamily="34" charset="0"/>
                        </a:rPr>
                        <a:t>Syuhaidah</a:t>
                      </a:r>
                      <a:r>
                        <a:rPr lang="de-DE" sz="1100" b="0" baseline="0" dirty="0" smtClean="0">
                          <a:solidFill>
                            <a:schemeClr val="bg1"/>
                          </a:solidFill>
                          <a:latin typeface="Calibri" panose="020F0502020204030204" pitchFamily="34" charset="0"/>
                        </a:rPr>
                        <a:t> Hensel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Pavillon/</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Zimmer 22/</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Villa Kunterbunt  </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100" b="1" kern="1200" dirty="0" smtClean="0">
                          <a:solidFill>
                            <a:schemeClr val="tx1"/>
                          </a:solidFill>
                          <a:effectLst/>
                          <a:latin typeface="Calibri" panose="020F0502020204030204" pitchFamily="34" charset="0"/>
                          <a:ea typeface="+mn-ea"/>
                          <a:cs typeface="+mn-cs"/>
                        </a:rPr>
                        <a:t>Wer</a:t>
                      </a:r>
                      <a:r>
                        <a:rPr lang="de-DE" sz="1100" b="1" kern="1200" baseline="0" dirty="0" smtClean="0">
                          <a:solidFill>
                            <a:schemeClr val="tx1"/>
                          </a:solidFill>
                          <a:effectLst/>
                          <a:latin typeface="Calibri" panose="020F0502020204030204" pitchFamily="34" charset="0"/>
                          <a:ea typeface="+mn-ea"/>
                          <a:cs typeface="+mn-cs"/>
                        </a:rPr>
                        <a:t> gerne vor der Kamera steht und seine Schokoladeseite zeigt, ist hier richtig. Die </a:t>
                      </a:r>
                      <a:r>
                        <a:rPr lang="de-DE" sz="1100" b="1" kern="1200" baseline="0" dirty="0" err="1" smtClean="0">
                          <a:solidFill>
                            <a:schemeClr val="tx1"/>
                          </a:solidFill>
                          <a:effectLst/>
                          <a:latin typeface="Calibri" panose="020F0502020204030204" pitchFamily="34" charset="0"/>
                          <a:ea typeface="+mn-ea"/>
                          <a:cs typeface="+mn-cs"/>
                        </a:rPr>
                        <a:t>TeilnehmerInnen</a:t>
                      </a:r>
                      <a:r>
                        <a:rPr lang="de-DE" sz="1100" b="1" kern="1200" baseline="0" dirty="0" smtClean="0">
                          <a:solidFill>
                            <a:schemeClr val="tx1"/>
                          </a:solidFill>
                          <a:effectLst/>
                          <a:latin typeface="Calibri" panose="020F0502020204030204" pitchFamily="34" charset="0"/>
                          <a:ea typeface="+mn-ea"/>
                          <a:cs typeface="+mn-cs"/>
                        </a:rPr>
                        <a:t> verwandeln sich mit Schminke und Kostümen und werden dies dann mit der Kamera festhalten. Anschließend bearbeiten sie die Bilder mit bunten Stiften, mit Stickern und verschiedenen Papieren, also „</a:t>
                      </a:r>
                      <a:r>
                        <a:rPr lang="de-DE" sz="1100" b="1" kern="1200" baseline="0" dirty="0" err="1" smtClean="0">
                          <a:solidFill>
                            <a:schemeClr val="tx1"/>
                          </a:solidFill>
                          <a:effectLst/>
                          <a:latin typeface="Calibri" panose="020F0502020204030204" pitchFamily="34" charset="0"/>
                          <a:ea typeface="+mn-ea"/>
                          <a:cs typeface="+mn-cs"/>
                        </a:rPr>
                        <a:t>snap</a:t>
                      </a:r>
                      <a:r>
                        <a:rPr lang="de-DE" sz="1100" b="1" kern="1200" baseline="0" dirty="0" smtClean="0">
                          <a:solidFill>
                            <a:schemeClr val="tx1"/>
                          </a:solidFill>
                          <a:effectLst/>
                          <a:latin typeface="Calibri" panose="020F0502020204030204" pitchFamily="34" charset="0"/>
                          <a:ea typeface="+mn-ea"/>
                          <a:cs typeface="+mn-cs"/>
                        </a:rPr>
                        <a:t> </a:t>
                      </a:r>
                      <a:r>
                        <a:rPr lang="de-DE" sz="1100" b="1" kern="1200" baseline="0" dirty="0" err="1" smtClean="0">
                          <a:solidFill>
                            <a:schemeClr val="tx1"/>
                          </a:solidFill>
                          <a:effectLst/>
                          <a:latin typeface="Calibri" panose="020F0502020204030204" pitchFamily="34" charset="0"/>
                          <a:ea typeface="+mn-ea"/>
                          <a:cs typeface="+mn-cs"/>
                        </a:rPr>
                        <a:t>chat</a:t>
                      </a:r>
                      <a:r>
                        <a:rPr lang="de-DE" sz="1100" b="1" kern="1200" baseline="0" dirty="0" smtClean="0">
                          <a:solidFill>
                            <a:schemeClr val="tx1"/>
                          </a:solidFill>
                          <a:effectLst/>
                          <a:latin typeface="Calibri" panose="020F0502020204030204" pitchFamily="34" charset="0"/>
                          <a:ea typeface="+mn-ea"/>
                          <a:cs typeface="+mn-cs"/>
                        </a:rPr>
                        <a:t>“ mal anders.</a:t>
                      </a: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121786">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 Mode</a:t>
                      </a:r>
                      <a:r>
                        <a:rPr lang="de-DE" sz="1100" b="0" baseline="0" dirty="0" smtClean="0">
                          <a:solidFill>
                            <a:schemeClr val="bg1"/>
                          </a:solidFill>
                          <a:latin typeface="Calibri" panose="020F0502020204030204" pitchFamily="34" charset="0"/>
                        </a:rPr>
                        <a:t> Schmuck</a:t>
                      </a:r>
                      <a:r>
                        <a:rPr lang="de-DE" sz="1100" b="0" dirty="0" smtClean="0">
                          <a:solidFill>
                            <a:schemeClr val="bg1"/>
                          </a:solidFill>
                          <a:latin typeface="Calibri" panose="020F0502020204030204" pitchFamily="34" charset="0"/>
                        </a:rPr>
                        <a:t> </a:t>
                      </a:r>
                      <a:r>
                        <a:rPr lang="de-DE" sz="1100" b="0" baseline="0" dirty="0" smtClean="0">
                          <a:solidFill>
                            <a:schemeClr val="bg1"/>
                          </a:solidFill>
                          <a:latin typeface="Calibri" panose="020F0502020204030204" pitchFamily="34" charset="0"/>
                        </a:rPr>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 Anda Lena Kalnins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Schulgebäude/</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OG/ Zimmer 18/</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Kosmischer Raum </a:t>
                      </a:r>
                    </a:p>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100" b="1" kern="1200" baseline="0" dirty="0" smtClean="0">
                          <a:solidFill>
                            <a:schemeClr val="tx1"/>
                          </a:solidFill>
                          <a:effectLst/>
                          <a:latin typeface="Calibri" panose="020F0502020204030204" pitchFamily="34" charset="0"/>
                          <a:ea typeface="+mn-ea"/>
                          <a:cs typeface="+mn-cs"/>
                        </a:rPr>
                        <a:t>In der Welt der Mode darf natürlich der Schmuck nicht fehlen. </a:t>
                      </a:r>
                    </a:p>
                    <a:p>
                      <a:pPr marL="0" marR="0" lvl="0" indent="0" algn="l" defTabSz="957591" rtl="0" eaLnBrk="1" fontAlgn="auto" latinLnBrk="0" hangingPunct="1">
                        <a:lnSpc>
                          <a:spcPct val="100000"/>
                        </a:lnSpc>
                        <a:spcBef>
                          <a:spcPts val="0"/>
                        </a:spcBef>
                        <a:spcAft>
                          <a:spcPts val="0"/>
                        </a:spcAft>
                        <a:buClrTx/>
                        <a:buSzTx/>
                        <a:buFontTx/>
                        <a:buNone/>
                        <a:tabLst/>
                        <a:defRPr/>
                      </a:pPr>
                      <a:r>
                        <a:rPr lang="de-DE" sz="1100" b="1" kern="1200" baseline="0" dirty="0" smtClean="0">
                          <a:solidFill>
                            <a:schemeClr val="tx1"/>
                          </a:solidFill>
                          <a:effectLst/>
                          <a:latin typeface="Calibri" panose="020F0502020204030204" pitchFamily="34" charset="0"/>
                          <a:ea typeface="+mn-ea"/>
                          <a:cs typeface="+mn-cs"/>
                        </a:rPr>
                        <a:t>Aus verschiedenen Materialien gestalten die Kinder ihren </a:t>
                      </a:r>
                    </a:p>
                    <a:p>
                      <a:pPr marL="0" marR="0" lvl="0" indent="0" algn="l" defTabSz="957591" rtl="0" eaLnBrk="1" fontAlgn="auto" latinLnBrk="0" hangingPunct="1">
                        <a:lnSpc>
                          <a:spcPct val="100000"/>
                        </a:lnSpc>
                        <a:spcBef>
                          <a:spcPts val="0"/>
                        </a:spcBef>
                        <a:spcAft>
                          <a:spcPts val="0"/>
                        </a:spcAft>
                        <a:buClrTx/>
                        <a:buSzTx/>
                        <a:buFontTx/>
                        <a:buNone/>
                        <a:tabLst/>
                        <a:defRPr/>
                      </a:pPr>
                      <a:r>
                        <a:rPr lang="de-DE" sz="1100" b="1" kern="1200" baseline="0" dirty="0" smtClean="0">
                          <a:solidFill>
                            <a:schemeClr val="tx1"/>
                          </a:solidFill>
                          <a:effectLst/>
                          <a:latin typeface="Calibri" panose="020F0502020204030204" pitchFamily="34" charset="0"/>
                          <a:ea typeface="+mn-ea"/>
                          <a:cs typeface="+mn-cs"/>
                        </a:rPr>
                        <a:t>eigenen Modeschmuck, goldfarben oder silberfarben, bunt oder einfarbig. Der Phantasie sind hierbei keine Grenzen gesetzt. </a:t>
                      </a: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633739">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 Batiken</a:t>
                      </a:r>
                      <a:r>
                        <a:rPr lang="de-DE" sz="1100" b="0" baseline="0" dirty="0" smtClean="0">
                          <a:solidFill>
                            <a:schemeClr val="bg1"/>
                          </a:solidFill>
                          <a:latin typeface="Calibri" panose="020F0502020204030204" pitchFamily="34" charset="0"/>
                        </a:rPr>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Rolf Haller</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 Ort: Schulgebäude/</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OG/Zimmer 15/</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Werkstatt </a:t>
                      </a:r>
                      <a:endParaRPr lang="de-DE" sz="1100" b="0" dirty="0" smtClean="0">
                        <a:solidFill>
                          <a:schemeClr val="bg1"/>
                        </a:solidFill>
                        <a:latin typeface="Calibri" panose="020F0502020204030204" pitchFamily="34" charset="0"/>
                      </a:endParaRPr>
                    </a:p>
                    <a:p>
                      <a:pPr marL="0" indent="0" algn="r">
                        <a:buClr>
                          <a:srgbClr val="FF3399"/>
                        </a:buClr>
                        <a:buFont typeface="Wingdings 3" panose="05040102010807070707" pitchFamily="18" charset="2"/>
                        <a:buNone/>
                      </a:pPr>
                      <a:r>
                        <a:rPr lang="de-DE" sz="1100" b="0" dirty="0" smtClean="0">
                          <a:solidFill>
                            <a:schemeClr val="bg1"/>
                          </a:solidFill>
                          <a:latin typeface="Calibri" panose="020F0502020204030204" pitchFamily="34" charset="0"/>
                        </a:rPr>
                        <a:t> </a:t>
                      </a:r>
                      <a:endParaRPr lang="de-DE" sz="1100" b="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100" b="1" kern="1200" baseline="0" dirty="0" smtClean="0">
                          <a:solidFill>
                            <a:schemeClr val="tx1"/>
                          </a:solidFill>
                          <a:effectLst/>
                          <a:latin typeface="Calibri" panose="020F0502020204030204" pitchFamily="34" charset="0"/>
                          <a:ea typeface="+mn-ea"/>
                          <a:cs typeface="+mn-cs"/>
                        </a:rPr>
                        <a:t>Manche nennen es Retro, andere </a:t>
                      </a:r>
                      <a:r>
                        <a:rPr lang="de-DE" sz="1100" b="1" kern="1200" baseline="0" dirty="0" err="1" smtClean="0">
                          <a:solidFill>
                            <a:schemeClr val="tx1"/>
                          </a:solidFill>
                          <a:effectLst/>
                          <a:latin typeface="Calibri" panose="020F0502020204030204" pitchFamily="34" charset="0"/>
                          <a:ea typeface="+mn-ea"/>
                          <a:cs typeface="+mn-cs"/>
                        </a:rPr>
                        <a:t>Vintage</a:t>
                      </a:r>
                      <a:r>
                        <a:rPr lang="de-DE" sz="1100" b="1" kern="1200" baseline="0" dirty="0" smtClean="0">
                          <a:solidFill>
                            <a:schemeClr val="tx1"/>
                          </a:solidFill>
                          <a:effectLst/>
                          <a:latin typeface="Calibri" panose="020F0502020204030204" pitchFamily="34" charset="0"/>
                          <a:ea typeface="+mn-ea"/>
                          <a:cs typeface="+mn-cs"/>
                        </a:rPr>
                        <a:t> und wieder andere nennen es altmodisch. Wir aber wollen zeigen, dass ein selbst gebatiktes T-Shirts alles andere als altbacken und  altmodisch ist.  Die </a:t>
                      </a:r>
                      <a:r>
                        <a:rPr lang="de-DE" sz="1100" b="1" kern="1200" baseline="0" dirty="0" err="1" smtClean="0">
                          <a:solidFill>
                            <a:schemeClr val="tx1"/>
                          </a:solidFill>
                          <a:effectLst/>
                          <a:latin typeface="Calibri" panose="020F0502020204030204" pitchFamily="34" charset="0"/>
                          <a:ea typeface="+mn-ea"/>
                          <a:cs typeface="+mn-cs"/>
                        </a:rPr>
                        <a:t>TeilnehmerInnen</a:t>
                      </a:r>
                      <a:r>
                        <a:rPr lang="de-DE" sz="1100" b="1" kern="1200" baseline="0" dirty="0" smtClean="0">
                          <a:solidFill>
                            <a:schemeClr val="tx1"/>
                          </a:solidFill>
                          <a:effectLst/>
                          <a:latin typeface="Calibri" panose="020F0502020204030204" pitchFamily="34" charset="0"/>
                          <a:ea typeface="+mn-ea"/>
                          <a:cs typeface="+mn-cs"/>
                        </a:rPr>
                        <a:t> dieses Angebots gestalten ihr eigenes T-Shirt  mit verschiedenen Mustern, die beim Batiken entstehen. Überraschend ist, was für tolle Muster das Batiken zaubert. Bitte bringe ein weißes T-Shirt mit. </a:t>
                      </a: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pic>
        <p:nvPicPr>
          <p:cNvPr id="42"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uppieren 45"/>
          <p:cNvGrpSpPr/>
          <p:nvPr/>
        </p:nvGrpSpPr>
        <p:grpSpPr>
          <a:xfrm>
            <a:off x="4705688" y="1055951"/>
            <a:ext cx="1007003" cy="406906"/>
            <a:chOff x="4705688" y="1055951"/>
            <a:chExt cx="1007003" cy="406906"/>
          </a:xfrm>
        </p:grpSpPr>
        <p:sp>
          <p:nvSpPr>
            <p:cNvPr id="47" name="Rechteck 46"/>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8" name="Textfeld 47"/>
            <p:cNvSpPr txBox="1"/>
            <p:nvPr/>
          </p:nvSpPr>
          <p:spPr>
            <a:xfrm>
              <a:off x="5211478" y="1174766"/>
              <a:ext cx="65" cy="92333"/>
            </a:xfrm>
            <a:prstGeom prst="rect">
              <a:avLst/>
            </a:prstGeom>
            <a:noFill/>
          </p:spPr>
          <p:txBody>
            <a:bodyPr wrap="none" lIns="0" tIns="0" rIns="0" bIns="0" rtlCol="0">
              <a:spAutoFit/>
            </a:bodyPr>
            <a:lstStyle/>
            <a:p>
              <a:pPr algn="ctr"/>
              <a:endParaRPr lang="de-DE" sz="600" dirty="0">
                <a:solidFill>
                  <a:schemeClr val="bg1"/>
                </a:solidFill>
                <a:latin typeface="Comic Sans MS" panose="030F0702030302020204" pitchFamily="66" charset="0"/>
              </a:endParaRPr>
            </a:p>
          </p:txBody>
        </p:sp>
      </p:grpSp>
      <p:grpSp>
        <p:nvGrpSpPr>
          <p:cNvPr id="35" name="Gruppieren 34"/>
          <p:cNvGrpSpPr/>
          <p:nvPr/>
        </p:nvGrpSpPr>
        <p:grpSpPr>
          <a:xfrm>
            <a:off x="2317251" y="1061066"/>
            <a:ext cx="4561344" cy="406906"/>
            <a:chOff x="2296656" y="1055951"/>
            <a:chExt cx="4561344" cy="406906"/>
          </a:xfrm>
        </p:grpSpPr>
        <p:sp>
          <p:nvSpPr>
            <p:cNvPr id="37" name="Rechteck 36"/>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0" name="Textfeld 39"/>
            <p:cNvSpPr txBox="1"/>
            <p:nvPr/>
          </p:nvSpPr>
          <p:spPr>
            <a:xfrm>
              <a:off x="2296656" y="1195705"/>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sp>
        <p:nvSpPr>
          <p:cNvPr id="44" name="Textfeld 43"/>
          <p:cNvSpPr txBox="1"/>
          <p:nvPr/>
        </p:nvSpPr>
        <p:spPr>
          <a:xfrm>
            <a:off x="63182" y="1176514"/>
            <a:ext cx="575479" cy="169277"/>
          </a:xfrm>
          <a:prstGeom prst="rect">
            <a:avLst/>
          </a:prstGeom>
          <a:noFill/>
        </p:spPr>
        <p:txBody>
          <a:bodyPr wrap="none" lIns="0" tIns="0" rIns="0" bIns="0" rtlCol="0">
            <a:spAutoFit/>
          </a:bodyPr>
          <a:lstStyle/>
          <a:p>
            <a:pPr algn="ctr"/>
            <a:r>
              <a:rPr lang="de-DE" sz="1100" b="1" dirty="0" smtClean="0">
                <a:latin typeface="Comic Sans MS" panose="030F0702030302020204" pitchFamily="66" charset="0"/>
              </a:rPr>
              <a:t>Fasching</a:t>
            </a:r>
            <a:endParaRPr lang="de-DE" sz="600" dirty="0">
              <a:latin typeface="Comic Sans MS" panose="030F0702030302020204" pitchFamily="66" charset="0"/>
            </a:endParaRPr>
          </a:p>
        </p:txBody>
      </p:sp>
      <p:grpSp>
        <p:nvGrpSpPr>
          <p:cNvPr id="11" name="Gruppieren 10"/>
          <p:cNvGrpSpPr/>
          <p:nvPr/>
        </p:nvGrpSpPr>
        <p:grpSpPr>
          <a:xfrm>
            <a:off x="93396" y="4491529"/>
            <a:ext cx="966433" cy="966433"/>
            <a:chOff x="69834" y="6163084"/>
            <a:chExt cx="966433" cy="966433"/>
          </a:xfrm>
        </p:grpSpPr>
        <p:sp>
          <p:nvSpPr>
            <p:cNvPr id="30" name="Ellipse 29"/>
            <p:cNvSpPr/>
            <p:nvPr/>
          </p:nvSpPr>
          <p:spPr>
            <a:xfrm>
              <a:off x="69834" y="6163084"/>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3" name="Grafik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6915" y="6381686"/>
              <a:ext cx="811883" cy="561288"/>
            </a:xfrm>
            <a:prstGeom prst="rect">
              <a:avLst/>
            </a:prstGeom>
          </p:spPr>
        </p:pic>
      </p:grpSp>
      <p:grpSp>
        <p:nvGrpSpPr>
          <p:cNvPr id="12" name="Gruppieren 11"/>
          <p:cNvGrpSpPr/>
          <p:nvPr/>
        </p:nvGrpSpPr>
        <p:grpSpPr>
          <a:xfrm>
            <a:off x="93396" y="6873034"/>
            <a:ext cx="966433" cy="966433"/>
            <a:chOff x="32365" y="7920916"/>
            <a:chExt cx="966433" cy="966433"/>
          </a:xfrm>
        </p:grpSpPr>
        <p:sp>
          <p:nvSpPr>
            <p:cNvPr id="27" name="Ellipse 26"/>
            <p:cNvSpPr/>
            <p:nvPr/>
          </p:nvSpPr>
          <p:spPr>
            <a:xfrm>
              <a:off x="32365" y="7920916"/>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 name="Grafik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5721" y="7978810"/>
              <a:ext cx="848595" cy="850643"/>
            </a:xfrm>
            <a:prstGeom prst="rect">
              <a:avLst/>
            </a:prstGeom>
          </p:spPr>
        </p:pic>
      </p:grpSp>
      <p:grpSp>
        <p:nvGrpSpPr>
          <p:cNvPr id="14" name="Gruppieren 13"/>
          <p:cNvGrpSpPr/>
          <p:nvPr/>
        </p:nvGrpSpPr>
        <p:grpSpPr>
          <a:xfrm>
            <a:off x="69836" y="2294241"/>
            <a:ext cx="1046299" cy="966433"/>
            <a:chOff x="6391" y="1839457"/>
            <a:chExt cx="1046299" cy="966433"/>
          </a:xfrm>
        </p:grpSpPr>
        <p:sp>
          <p:nvSpPr>
            <p:cNvPr id="33" name="Ellipse 32"/>
            <p:cNvSpPr/>
            <p:nvPr/>
          </p:nvSpPr>
          <p:spPr>
            <a:xfrm>
              <a:off x="6391" y="1839457"/>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13" name="Grafik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681" y="1979443"/>
              <a:ext cx="1007009" cy="644841"/>
            </a:xfrm>
            <a:prstGeom prst="rect">
              <a:avLst/>
            </a:prstGeom>
          </p:spPr>
        </p:pic>
      </p:grpSp>
      <p:sp>
        <p:nvSpPr>
          <p:cNvPr id="36" name="Textfeld 35"/>
          <p:cNvSpPr txBox="1"/>
          <p:nvPr/>
        </p:nvSpPr>
        <p:spPr>
          <a:xfrm flipH="1">
            <a:off x="6320790" y="9448800"/>
            <a:ext cx="335496" cy="232692"/>
          </a:xfrm>
          <a:prstGeom prst="rect">
            <a:avLst/>
          </a:prstGeom>
          <a:noFill/>
        </p:spPr>
        <p:txBody>
          <a:bodyPr wrap="square" lIns="0" tIns="0" rIns="0" bIns="0" rtlCol="0">
            <a:spAutoFit/>
          </a:bodyPr>
          <a:lstStyle/>
          <a:p>
            <a:pPr>
              <a:lnSpc>
                <a:spcPct val="108000"/>
              </a:lnSpc>
              <a:spcAft>
                <a:spcPts val="1008"/>
              </a:spcAft>
            </a:pPr>
            <a:r>
              <a:rPr lang="de-DE" sz="1400" dirty="0" smtClean="0"/>
              <a:t>7</a:t>
            </a:r>
          </a:p>
        </p:txBody>
      </p:sp>
    </p:spTree>
    <p:extLst>
      <p:ext uri="{BB962C8B-B14F-4D97-AF65-F5344CB8AC3E}">
        <p14:creationId xmlns:p14="http://schemas.microsoft.com/office/powerpoint/2010/main" val="1904128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117967" name="think-cell Folie" r:id="rId5" imgW="0" imgH="0" progId="">
                  <p:embed/>
                </p:oleObj>
              </mc:Choice>
              <mc:Fallback>
                <p:oleObj name="think-cell Folie" r:id="rId5" imgW="0" imgH="0" progId="">
                  <p:embed/>
                  <p:pic>
                    <p:nvPicPr>
                      <p:cNvPr id="0" name="AutoShape 15"/>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solidFill>
                <a:prstClr val="black"/>
              </a:solidFill>
            </a:endParaRPr>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solidFill>
                <a:prstClr val="black"/>
              </a:solidFill>
            </a:endParaRPr>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solidFill>
                <a:prstClr val="black"/>
              </a:solidFill>
            </a:endParaRPr>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solidFill>
                <a:prstClr val="black"/>
              </a:solidFill>
            </a:endParaRPr>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prstClr val="black"/>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prstClr val="black"/>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prstClr val="black"/>
              </a:solidFill>
            </a:endParaRPr>
          </a:p>
        </p:txBody>
      </p:sp>
      <p:sp>
        <p:nvSpPr>
          <p:cNvPr id="100" name="Rechteck 99"/>
          <p:cNvSpPr/>
          <p:nvPr/>
        </p:nvSpPr>
        <p:spPr>
          <a:xfrm>
            <a:off x="5771388" y="1037588"/>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prstClr val="black"/>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prstClr val="black"/>
              </a:solidFill>
            </a:endParaRPr>
          </a:p>
        </p:txBody>
      </p:sp>
      <p:sp>
        <p:nvSpPr>
          <p:cNvPr id="21" name="Rechteck 20"/>
          <p:cNvSpPr/>
          <p:nvPr/>
        </p:nvSpPr>
        <p:spPr>
          <a:xfrm>
            <a:off x="211324" y="1549941"/>
            <a:ext cx="6444963" cy="6609502"/>
          </a:xfrm>
          <a:prstGeom prst="rect">
            <a:avLst/>
          </a:prstGeom>
        </p:spPr>
        <p:txBody>
          <a:bodyPr wrap="square">
            <a:spAutoFit/>
          </a:bodyPr>
          <a:lstStyle/>
          <a:p>
            <a:pPr>
              <a:spcAft>
                <a:spcPts val="300"/>
              </a:spcAft>
            </a:pPr>
            <a:r>
              <a:rPr lang="de-DE" sz="1300" b="1" dirty="0" smtClean="0">
                <a:solidFill>
                  <a:prstClr val="black">
                    <a:lumMod val="75000"/>
                    <a:lumOff val="25000"/>
                  </a:prstClr>
                </a:solidFill>
                <a:latin typeface="Comic Sans MS" panose="030F0702030302020204" pitchFamily="66" charset="0"/>
              </a:rPr>
              <a:t>Ferienbetreuung Schuljahr 17/18 Ausblick und Termine:</a:t>
            </a:r>
            <a:endParaRPr lang="de-DE" sz="1300" b="1" dirty="0">
              <a:solidFill>
                <a:prstClr val="black">
                  <a:lumMod val="75000"/>
                  <a:lumOff val="25000"/>
                </a:prstClr>
              </a:solidFill>
              <a:latin typeface="Comic Sans MS" panose="030F0702030302020204" pitchFamily="66" charset="0"/>
            </a:endParaRPr>
          </a:p>
          <a:p>
            <a:pPr>
              <a:spcAft>
                <a:spcPts val="300"/>
              </a:spcAft>
            </a:pPr>
            <a:r>
              <a:rPr lang="de-DE" sz="1300" dirty="0" smtClean="0">
                <a:solidFill>
                  <a:prstClr val="black">
                    <a:lumMod val="75000"/>
                    <a:lumOff val="25000"/>
                  </a:prstClr>
                </a:solidFill>
                <a:latin typeface="Calibri" panose="020F0502020204030204" pitchFamily="34" charset="0"/>
              </a:rPr>
              <a:t> </a:t>
            </a: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smtClean="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a:p>
            <a:pPr>
              <a:buClr>
                <a:srgbClr val="00B0F0"/>
              </a:buClr>
            </a:pPr>
            <a:endParaRPr lang="de-DE" sz="1300" dirty="0">
              <a:solidFill>
                <a:prstClr val="black"/>
              </a:solidFill>
              <a:latin typeface="Calibri" panose="020F0502020204030204" pitchFamily="34"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2921650184"/>
              </p:ext>
            </p:extLst>
          </p:nvPr>
        </p:nvGraphicFramePr>
        <p:xfrm>
          <a:off x="670561" y="1972492"/>
          <a:ext cx="6034366" cy="7315201"/>
        </p:xfrm>
        <a:graphic>
          <a:graphicData uri="http://schemas.openxmlformats.org/drawingml/2006/table">
            <a:tbl>
              <a:tblPr firstRow="1" bandRow="1">
                <a:tableStyleId>{5FD0F851-EC5A-4D38-B0AD-8093EC10F338}</a:tableStyleId>
              </a:tblPr>
              <a:tblGrid>
                <a:gridCol w="2120264">
                  <a:extLst>
                    <a:ext uri="{9D8B030D-6E8A-4147-A177-3AD203B41FA5}">
                      <a16:colId xmlns:a16="http://schemas.microsoft.com/office/drawing/2014/main" val="20000"/>
                    </a:ext>
                  </a:extLst>
                </a:gridCol>
                <a:gridCol w="3914102">
                  <a:extLst>
                    <a:ext uri="{9D8B030D-6E8A-4147-A177-3AD203B41FA5}">
                      <a16:colId xmlns:a16="http://schemas.microsoft.com/office/drawing/2014/main" val="20001"/>
                    </a:ext>
                  </a:extLst>
                </a:gridCol>
              </a:tblGrid>
              <a:tr h="1257600">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„Rund</a:t>
                      </a:r>
                      <a:r>
                        <a:rPr lang="de-DE" sz="1100" b="0" baseline="0" dirty="0" smtClean="0">
                          <a:solidFill>
                            <a:schemeClr val="bg1"/>
                          </a:solidFill>
                          <a:latin typeface="Calibri" panose="020F0502020204030204" pitchFamily="34" charset="0"/>
                        </a:rPr>
                        <a:t> um das Thema Ritte“</a:t>
                      </a:r>
                      <a:endParaRPr lang="de-DE" sz="1100" b="0" dirty="0" smtClean="0">
                        <a:solidFill>
                          <a:schemeClr val="bg1"/>
                        </a:solidFill>
                        <a:latin typeface="Calibri" panose="020F0502020204030204" pitchFamily="34" charset="0"/>
                      </a:endParaRP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Herbstferien                                          3 Tage</a:t>
                      </a:r>
                    </a:p>
                  </a:txBody>
                  <a:tcPr marL="216000" marR="72000" anchor="ctr">
                    <a:lnL>
                      <a:noFill/>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
                          <a:srgbClr val="FF3399"/>
                        </a:buClr>
                        <a:buSzTx/>
                        <a:buFontTx/>
                        <a:buNone/>
                        <a:tabLst/>
                        <a:defRPr/>
                      </a:pPr>
                      <a:r>
                        <a:rPr lang="de-DE" sz="1100" b="0" kern="1200" baseline="0" dirty="0" smtClean="0">
                          <a:solidFill>
                            <a:schemeClr val="tx1"/>
                          </a:solidFill>
                          <a:effectLst/>
                          <a:latin typeface="Calibri" panose="020F0502020204030204" pitchFamily="34" charset="0"/>
                          <a:ea typeface="+mn-ea"/>
                          <a:cs typeface="+mn-cs"/>
                        </a:rPr>
                        <a:t>Montag  30.10. / Donnerstag  02.11. und Freitag  03.11.2017</a:t>
                      </a:r>
                    </a:p>
                  </a:txBody>
                  <a:tcPr anchor="ctr">
                    <a:lnL>
                      <a:noFill/>
                    </a:lnL>
                    <a:lnR>
                      <a:noFill/>
                    </a:lnR>
                    <a:lnT w="12700" cmpd="sng">
                      <a:noFill/>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257600">
                <a:tc>
                  <a:txBody>
                    <a:bodyPr/>
                    <a:lstStyle/>
                    <a:p>
                      <a:pPr algn="r"/>
                      <a:endParaRPr lang="de-DE" sz="1100" b="1" baseline="0" dirty="0" smtClean="0">
                        <a:solidFill>
                          <a:schemeClr val="bg1"/>
                        </a:solidFill>
                        <a:latin typeface="Calibri" panose="020F0502020204030204" pitchFamily="34" charset="0"/>
                      </a:endParaRPr>
                    </a:p>
                    <a:p>
                      <a:pPr algn="r"/>
                      <a:r>
                        <a:rPr lang="de-DE" sz="1100" b="0" baseline="0" dirty="0" smtClean="0">
                          <a:solidFill>
                            <a:schemeClr val="bg1"/>
                          </a:solidFill>
                          <a:latin typeface="Calibri" panose="020F0502020204030204" pitchFamily="34" charset="0"/>
                        </a:rPr>
                        <a:t>„Rund um das Thema Körper“                   und Geist                    Winterferien                                 5 Tage</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kern="1200" dirty="0" smtClean="0">
                          <a:solidFill>
                            <a:schemeClr val="tx1"/>
                          </a:solidFill>
                          <a:effectLst/>
                          <a:latin typeface="Calibri" panose="020F0502020204030204" pitchFamily="34" charset="0"/>
                          <a:ea typeface="+mn-ea"/>
                          <a:cs typeface="+mn-cs"/>
                        </a:rPr>
                        <a:t>Freitag </a:t>
                      </a:r>
                      <a:r>
                        <a:rPr lang="de-DE" sz="1100" kern="1200" baseline="0" dirty="0" smtClean="0">
                          <a:solidFill>
                            <a:schemeClr val="tx1"/>
                          </a:solidFill>
                          <a:effectLst/>
                          <a:latin typeface="Calibri" panose="020F0502020204030204" pitchFamily="34" charset="0"/>
                          <a:ea typeface="+mn-ea"/>
                          <a:cs typeface="+mn-cs"/>
                        </a:rPr>
                        <a:t>     </a:t>
                      </a:r>
                      <a:r>
                        <a:rPr lang="de-DE" sz="1100" kern="1200" dirty="0" smtClean="0">
                          <a:solidFill>
                            <a:schemeClr val="tx1"/>
                          </a:solidFill>
                          <a:effectLst/>
                          <a:latin typeface="Calibri" panose="020F0502020204030204" pitchFamily="34" charset="0"/>
                          <a:ea typeface="+mn-ea"/>
                          <a:cs typeface="+mn-cs"/>
                        </a:rPr>
                        <a:t>22. 12.2017</a:t>
                      </a:r>
                      <a:r>
                        <a:rPr lang="de-DE" sz="1100" kern="1200" baseline="0" dirty="0" smtClean="0">
                          <a:solidFill>
                            <a:schemeClr val="tx1"/>
                          </a:solidFill>
                          <a:effectLst/>
                          <a:latin typeface="Calibri" panose="020F0502020204030204" pitchFamily="34" charset="0"/>
                          <a:ea typeface="+mn-ea"/>
                          <a:cs typeface="+mn-cs"/>
                        </a:rPr>
                        <a:t>, </a:t>
                      </a:r>
                    </a:p>
                    <a:p>
                      <a:pPr marL="0" marR="0" indent="0" algn="l" defTabSz="957591" rtl="0" eaLnBrk="1" fontAlgn="auto" latinLnBrk="0" hangingPunct="1">
                        <a:lnSpc>
                          <a:spcPct val="100000"/>
                        </a:lnSpc>
                        <a:spcBef>
                          <a:spcPts val="0"/>
                        </a:spcBef>
                        <a:spcAft>
                          <a:spcPts val="0"/>
                        </a:spcAft>
                        <a:buClrTx/>
                        <a:buSzTx/>
                        <a:buFontTx/>
                        <a:buNone/>
                        <a:tabLst/>
                        <a:defRPr/>
                      </a:pPr>
                      <a:r>
                        <a:rPr lang="de-DE" sz="1100" kern="1200" baseline="0" dirty="0" smtClean="0">
                          <a:solidFill>
                            <a:schemeClr val="tx1"/>
                          </a:solidFill>
                          <a:effectLst/>
                          <a:latin typeface="Calibri" panose="020F0502020204030204" pitchFamily="34" charset="0"/>
                          <a:ea typeface="+mn-ea"/>
                          <a:cs typeface="+mn-cs"/>
                        </a:rPr>
                        <a:t>Dienstag   02.01. – einschl. Freitag  05.01.2018            </a:t>
                      </a:r>
                      <a:endParaRPr lang="de-DE" sz="1100" kern="120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016075">
                <a:tc>
                  <a:txBody>
                    <a:bodyPr/>
                    <a:lstStyle/>
                    <a:p>
                      <a:pPr algn="r"/>
                      <a:endParaRPr lang="de-DE" sz="1100" dirty="0" smtClean="0">
                        <a:solidFill>
                          <a:schemeClr val="bg1"/>
                        </a:solidFill>
                        <a:latin typeface="Calibri" panose="020F0502020204030204" pitchFamily="34" charset="0"/>
                      </a:endParaRPr>
                    </a:p>
                    <a:p>
                      <a:pPr algn="r"/>
                      <a:r>
                        <a:rPr lang="de-DE" sz="1100" b="0" dirty="0" smtClean="0">
                          <a:solidFill>
                            <a:schemeClr val="bg1"/>
                          </a:solidFill>
                          <a:latin typeface="Calibri" panose="020F0502020204030204" pitchFamily="34" charset="0"/>
                        </a:rPr>
                        <a:t>„Rund um das Thema Mode“</a:t>
                      </a:r>
                    </a:p>
                    <a:p>
                      <a:pPr algn="r"/>
                      <a:r>
                        <a:rPr lang="de-DE" sz="1100" b="0" dirty="0" smtClean="0">
                          <a:solidFill>
                            <a:schemeClr val="bg1"/>
                          </a:solidFill>
                          <a:latin typeface="Calibri" panose="020F0502020204030204" pitchFamily="34" charset="0"/>
                        </a:rPr>
                        <a:t>Faschingsferien                                  5 Tage  </a:t>
                      </a:r>
                    </a:p>
                    <a:p>
                      <a:pPr algn="r"/>
                      <a:endParaRPr lang="de-DE" sz="110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r>
                        <a:rPr lang="de-DE" sz="1100" b="0" dirty="0" smtClean="0">
                          <a:latin typeface="Calibri" panose="020F0502020204030204" pitchFamily="34" charset="0"/>
                        </a:rPr>
                        <a:t>Montag   </a:t>
                      </a:r>
                      <a:r>
                        <a:rPr lang="de-DE" sz="1100" b="0" baseline="0" dirty="0" smtClean="0">
                          <a:latin typeface="Calibri" panose="020F0502020204030204" pitchFamily="34" charset="0"/>
                        </a:rPr>
                        <a:t> </a:t>
                      </a:r>
                      <a:r>
                        <a:rPr lang="de-DE" sz="1100" b="0" dirty="0" smtClean="0">
                          <a:latin typeface="Calibri" panose="020F0502020204030204" pitchFamily="34" charset="0"/>
                        </a:rPr>
                        <a:t>12.02. – einschl. Freitag</a:t>
                      </a:r>
                      <a:r>
                        <a:rPr lang="de-DE" sz="1100" b="0" baseline="0" dirty="0" smtClean="0">
                          <a:latin typeface="Calibri" panose="020F0502020204030204" pitchFamily="34" charset="0"/>
                        </a:rPr>
                        <a:t>     16.2.2018               </a:t>
                      </a:r>
                      <a:endParaRPr lang="de-DE" sz="1100" b="0" dirty="0">
                        <a:latin typeface="Calibri" panose="020F0502020204030204" pitchFamily="34" charset="0"/>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257600">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„Rund ums Thema Theater“</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Osterferien                                    8 Tage</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de-DE" sz="1100" dirty="0" smtClean="0">
                        <a:latin typeface="Calibri" panose="020F0502020204030204" pitchFamily="34" charset="0"/>
                      </a:endParaRPr>
                    </a:p>
                    <a:p>
                      <a:r>
                        <a:rPr lang="de-DE" sz="1100" dirty="0" smtClean="0">
                          <a:latin typeface="Calibri" panose="020F0502020204030204" pitchFamily="34" charset="0"/>
                        </a:rPr>
                        <a:t>Montag</a:t>
                      </a:r>
                      <a:r>
                        <a:rPr lang="de-DE" sz="1100" baseline="0" dirty="0" smtClean="0">
                          <a:latin typeface="Calibri" panose="020F0502020204030204" pitchFamily="34" charset="0"/>
                        </a:rPr>
                        <a:t>    </a:t>
                      </a:r>
                      <a:r>
                        <a:rPr lang="de-DE" sz="1100" dirty="0" smtClean="0">
                          <a:latin typeface="Calibri" panose="020F0502020204030204" pitchFamily="34" charset="0"/>
                        </a:rPr>
                        <a:t>26.03. – einschl.</a:t>
                      </a:r>
                      <a:r>
                        <a:rPr lang="de-DE" sz="1100" baseline="0" dirty="0" smtClean="0">
                          <a:latin typeface="Calibri" panose="020F0502020204030204" pitchFamily="34" charset="0"/>
                        </a:rPr>
                        <a:t> Donnerstag    29.03.2018   </a:t>
                      </a:r>
                    </a:p>
                    <a:p>
                      <a:r>
                        <a:rPr lang="de-DE" sz="1100" baseline="0" dirty="0" smtClean="0">
                          <a:latin typeface="Calibri" panose="020F0502020204030204" pitchFamily="34" charset="0"/>
                        </a:rPr>
                        <a:t>Dienstag   03.04. – einschl. Freitag            06.04.2018             </a:t>
                      </a:r>
                      <a:endParaRPr lang="de-DE" sz="1100" dirty="0">
                        <a:latin typeface="Calibri" panose="020F0502020204030204" pitchFamily="34" charset="0"/>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257600">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„Alles was rollt“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Pfingstferien                                   8 Tag</a:t>
                      </a:r>
                      <a:r>
                        <a:rPr lang="de-DE" sz="1100" b="1" baseline="0" dirty="0" smtClean="0">
                          <a:solidFill>
                            <a:schemeClr val="bg1"/>
                          </a:solidFill>
                          <a:latin typeface="Calibri" panose="020F0502020204030204" pitchFamily="34" charset="0"/>
                        </a:rPr>
                        <a:t>e</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de-DE" sz="1100" dirty="0" smtClean="0">
                        <a:latin typeface="Calibri" panose="020F0502020204030204" pitchFamily="34" charset="0"/>
                      </a:endParaRPr>
                    </a:p>
                    <a:p>
                      <a:r>
                        <a:rPr lang="de-DE" sz="1100" dirty="0" smtClean="0">
                          <a:latin typeface="Calibri" panose="020F0502020204030204" pitchFamily="34" charset="0"/>
                        </a:rPr>
                        <a:t>Dienstag</a:t>
                      </a:r>
                      <a:r>
                        <a:rPr lang="de-DE" sz="1100" baseline="0" dirty="0" smtClean="0">
                          <a:latin typeface="Calibri" panose="020F0502020204030204" pitchFamily="34" charset="0"/>
                        </a:rPr>
                        <a:t>    </a:t>
                      </a:r>
                      <a:r>
                        <a:rPr lang="de-DE" sz="1100" dirty="0" smtClean="0">
                          <a:latin typeface="Calibri" panose="020F0502020204030204" pitchFamily="34" charset="0"/>
                        </a:rPr>
                        <a:t>22.05.</a:t>
                      </a:r>
                      <a:r>
                        <a:rPr lang="de-DE" sz="1100" baseline="0" dirty="0" smtClean="0">
                          <a:latin typeface="Calibri" panose="020F0502020204030204" pitchFamily="34" charset="0"/>
                        </a:rPr>
                        <a:t> – einschl. Freitag     25.05.2018      </a:t>
                      </a:r>
                    </a:p>
                    <a:p>
                      <a:r>
                        <a:rPr lang="de-DE" sz="1100" dirty="0" smtClean="0">
                          <a:latin typeface="Calibri" panose="020F0502020204030204" pitchFamily="34" charset="0"/>
                        </a:rPr>
                        <a:t>Montag </a:t>
                      </a:r>
                      <a:r>
                        <a:rPr lang="de-DE" sz="1100" baseline="0" dirty="0" smtClean="0">
                          <a:latin typeface="Calibri" panose="020F0502020204030204" pitchFamily="34" charset="0"/>
                        </a:rPr>
                        <a:t>     </a:t>
                      </a:r>
                      <a:r>
                        <a:rPr lang="de-DE" sz="1100" dirty="0" smtClean="0">
                          <a:latin typeface="Calibri" panose="020F0502020204030204" pitchFamily="34" charset="0"/>
                        </a:rPr>
                        <a:t>28.05. – einschl.</a:t>
                      </a:r>
                      <a:r>
                        <a:rPr lang="de-DE" sz="1100" baseline="0" dirty="0" smtClean="0">
                          <a:latin typeface="Calibri" panose="020F0502020204030204" pitchFamily="34" charset="0"/>
                        </a:rPr>
                        <a:t> Freitag     01.06.2018        </a:t>
                      </a:r>
                      <a:endParaRPr lang="de-DE" sz="1100" dirty="0">
                        <a:latin typeface="Calibri" panose="020F0502020204030204" pitchFamily="34" charset="0"/>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268726">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„Eine Weltreise für Abenteurer“</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Sommerferien                            15 Tage</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endParaRPr lang="de-DE" sz="1100" kern="1200" dirty="0" smtClean="0">
                        <a:solidFill>
                          <a:schemeClr val="tx1"/>
                        </a:solidFill>
                        <a:effectLst/>
                        <a:latin typeface="Calibri" panose="020F0502020204030204" pitchFamily="34" charset="0"/>
                        <a:ea typeface="+mn-ea"/>
                        <a:cs typeface="+mn-cs"/>
                      </a:endParaRPr>
                    </a:p>
                    <a:p>
                      <a:pPr marL="0" marR="0" indent="0" algn="l" defTabSz="957591" rtl="0" eaLnBrk="1" fontAlgn="auto" latinLnBrk="0" hangingPunct="1">
                        <a:lnSpc>
                          <a:spcPct val="100000"/>
                        </a:lnSpc>
                        <a:spcBef>
                          <a:spcPts val="0"/>
                        </a:spcBef>
                        <a:spcAft>
                          <a:spcPts val="0"/>
                        </a:spcAft>
                        <a:buClrTx/>
                        <a:buSzTx/>
                        <a:buFontTx/>
                        <a:buNone/>
                        <a:tabLst/>
                        <a:defRPr/>
                      </a:pPr>
                      <a:r>
                        <a:rPr lang="de-DE" sz="1100" kern="1200" dirty="0" smtClean="0">
                          <a:solidFill>
                            <a:schemeClr val="tx1"/>
                          </a:solidFill>
                          <a:effectLst/>
                          <a:latin typeface="Calibri" panose="020F0502020204030204" pitchFamily="34" charset="0"/>
                          <a:ea typeface="+mn-ea"/>
                          <a:cs typeface="+mn-cs"/>
                        </a:rPr>
                        <a:t>Montag </a:t>
                      </a:r>
                      <a:r>
                        <a:rPr lang="de-DE" sz="1100" kern="1200" baseline="0" dirty="0" smtClean="0">
                          <a:solidFill>
                            <a:schemeClr val="tx1"/>
                          </a:solidFill>
                          <a:effectLst/>
                          <a:latin typeface="Calibri" panose="020F0502020204030204" pitchFamily="34" charset="0"/>
                          <a:ea typeface="+mn-ea"/>
                          <a:cs typeface="+mn-cs"/>
                        </a:rPr>
                        <a:t> </a:t>
                      </a:r>
                      <a:r>
                        <a:rPr lang="de-DE" sz="1100" kern="1200" dirty="0" smtClean="0">
                          <a:solidFill>
                            <a:schemeClr val="tx1"/>
                          </a:solidFill>
                          <a:effectLst/>
                          <a:latin typeface="Calibri" panose="020F0502020204030204" pitchFamily="34" charset="0"/>
                          <a:ea typeface="+mn-ea"/>
                          <a:cs typeface="+mn-cs"/>
                        </a:rPr>
                        <a:t>30. 07. – einschl. Freitag        03.08.2018              </a:t>
                      </a:r>
                    </a:p>
                    <a:p>
                      <a:pPr marL="0" marR="0" indent="0" algn="l" defTabSz="957591" rtl="0" eaLnBrk="1" fontAlgn="auto" latinLnBrk="0" hangingPunct="1">
                        <a:lnSpc>
                          <a:spcPct val="100000"/>
                        </a:lnSpc>
                        <a:spcBef>
                          <a:spcPts val="0"/>
                        </a:spcBef>
                        <a:spcAft>
                          <a:spcPts val="0"/>
                        </a:spcAft>
                        <a:buClrTx/>
                        <a:buSzTx/>
                        <a:buFontTx/>
                        <a:buNone/>
                        <a:tabLst/>
                        <a:defRPr/>
                      </a:pPr>
                      <a:r>
                        <a:rPr lang="de-DE" sz="1100" kern="1200" dirty="0" smtClean="0">
                          <a:solidFill>
                            <a:schemeClr val="tx1"/>
                          </a:solidFill>
                          <a:effectLst/>
                          <a:latin typeface="Calibri" panose="020F0502020204030204" pitchFamily="34" charset="0"/>
                          <a:ea typeface="+mn-ea"/>
                          <a:cs typeface="+mn-cs"/>
                        </a:rPr>
                        <a:t>Montag  </a:t>
                      </a:r>
                      <a:r>
                        <a:rPr lang="de-DE" sz="1100" kern="1200" baseline="0" dirty="0" smtClean="0">
                          <a:solidFill>
                            <a:schemeClr val="tx1"/>
                          </a:solidFill>
                          <a:effectLst/>
                          <a:latin typeface="Calibri" panose="020F0502020204030204" pitchFamily="34" charset="0"/>
                          <a:ea typeface="+mn-ea"/>
                          <a:cs typeface="+mn-cs"/>
                        </a:rPr>
                        <a:t> </a:t>
                      </a:r>
                      <a:r>
                        <a:rPr lang="de-DE" sz="1100" kern="1200" dirty="0" smtClean="0">
                          <a:solidFill>
                            <a:schemeClr val="tx1"/>
                          </a:solidFill>
                          <a:effectLst/>
                          <a:latin typeface="Calibri" panose="020F0502020204030204" pitchFamily="34" charset="0"/>
                          <a:ea typeface="+mn-ea"/>
                          <a:cs typeface="+mn-cs"/>
                        </a:rPr>
                        <a:t>06.08. – einschl. Freitag        10.08.2018              </a:t>
                      </a:r>
                    </a:p>
                    <a:p>
                      <a:pPr marL="0" marR="0" indent="0" algn="l" defTabSz="957591" rtl="0" eaLnBrk="1" fontAlgn="auto" latinLnBrk="0" hangingPunct="1">
                        <a:lnSpc>
                          <a:spcPct val="100000"/>
                        </a:lnSpc>
                        <a:spcBef>
                          <a:spcPts val="0"/>
                        </a:spcBef>
                        <a:spcAft>
                          <a:spcPts val="0"/>
                        </a:spcAft>
                        <a:buClrTx/>
                        <a:buSzTx/>
                        <a:buFontTx/>
                        <a:buNone/>
                        <a:tabLst/>
                        <a:defRPr/>
                      </a:pPr>
                      <a:r>
                        <a:rPr lang="de-DE" sz="1100" kern="1200" dirty="0" smtClean="0">
                          <a:solidFill>
                            <a:schemeClr val="tx1"/>
                          </a:solidFill>
                          <a:effectLst/>
                          <a:latin typeface="Calibri" panose="020F0502020204030204" pitchFamily="34" charset="0"/>
                          <a:ea typeface="+mn-ea"/>
                          <a:cs typeface="+mn-cs"/>
                        </a:rPr>
                        <a:t>Montag   03.09. – einschl. Freitag        07.09.2018</a:t>
                      </a: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pic>
        <p:nvPicPr>
          <p:cNvPr id="42"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47" name="Rechteck 46"/>
          <p:cNvSpPr/>
          <p:nvPr/>
        </p:nvSpPr>
        <p:spPr>
          <a:xfrm>
            <a:off x="4705688" y="1055951"/>
            <a:ext cx="1007003" cy="376257"/>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1800" dirty="0" smtClean="0">
              <a:solidFill>
                <a:schemeClr val="bg1"/>
              </a:solidFill>
              <a:latin typeface="Comic Sans MS" pitchFamily="66" charset="0"/>
            </a:endParaRPr>
          </a:p>
        </p:txBody>
      </p:sp>
      <p:sp>
        <p:nvSpPr>
          <p:cNvPr id="43" name="Textfeld 42"/>
          <p:cNvSpPr txBox="1"/>
          <p:nvPr/>
        </p:nvSpPr>
        <p:spPr>
          <a:xfrm>
            <a:off x="392415" y="9589503"/>
            <a:ext cx="247217" cy="215380"/>
          </a:xfrm>
          <a:prstGeom prst="rect">
            <a:avLst/>
          </a:prstGeom>
          <a:noFill/>
        </p:spPr>
        <p:txBody>
          <a:bodyPr wrap="square" lIns="0" tIns="0" rIns="0" bIns="0" rtlCol="0">
            <a:spAutoFit/>
          </a:bodyPr>
          <a:lstStyle/>
          <a:p>
            <a:pPr>
              <a:lnSpc>
                <a:spcPct val="108000"/>
              </a:lnSpc>
              <a:spcAft>
                <a:spcPts val="1008"/>
              </a:spcAft>
            </a:pPr>
            <a:r>
              <a:rPr lang="de-DE" sz="1400" dirty="0" smtClean="0">
                <a:solidFill>
                  <a:prstClr val="black"/>
                </a:solidFill>
              </a:rPr>
              <a:t>8</a:t>
            </a:r>
          </a:p>
        </p:txBody>
      </p:sp>
      <p:sp>
        <p:nvSpPr>
          <p:cNvPr id="49" name="Textfeld 48"/>
          <p:cNvSpPr txBox="1"/>
          <p:nvPr/>
        </p:nvSpPr>
        <p:spPr>
          <a:xfrm>
            <a:off x="2339287" y="1187424"/>
            <a:ext cx="64" cy="92333"/>
          </a:xfrm>
          <a:prstGeom prst="rect">
            <a:avLst/>
          </a:prstGeom>
          <a:noFill/>
        </p:spPr>
        <p:txBody>
          <a:bodyPr wrap="none" lIns="0" tIns="0" rIns="0" bIns="0" rtlCol="0">
            <a:spAutoFit/>
          </a:bodyPr>
          <a:lstStyle/>
          <a:p>
            <a:pPr algn="ctr"/>
            <a:endParaRPr lang="de-DE" sz="600" dirty="0">
              <a:solidFill>
                <a:prstClr val="black"/>
              </a:solidFill>
              <a:latin typeface="Comic Sans MS" panose="030F0702030302020204" pitchFamily="66" charset="0"/>
            </a:endParaRPr>
          </a:p>
        </p:txBody>
      </p:sp>
      <p:sp>
        <p:nvSpPr>
          <p:cNvPr id="34" name="Ellipse 33"/>
          <p:cNvSpPr/>
          <p:nvPr/>
        </p:nvSpPr>
        <p:spPr>
          <a:xfrm>
            <a:off x="69837" y="4557337"/>
            <a:ext cx="881643" cy="800725"/>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prstClr val="black"/>
              </a:solidFill>
            </a:endParaRPr>
          </a:p>
        </p:txBody>
      </p:sp>
      <p:sp>
        <p:nvSpPr>
          <p:cNvPr id="35" name="Ellipse 34"/>
          <p:cNvSpPr/>
          <p:nvPr/>
        </p:nvSpPr>
        <p:spPr>
          <a:xfrm>
            <a:off x="64154" y="3360833"/>
            <a:ext cx="881643" cy="800725"/>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prstClr val="black"/>
              </a:solidFill>
            </a:endParaRPr>
          </a:p>
        </p:txBody>
      </p:sp>
      <p:sp>
        <p:nvSpPr>
          <p:cNvPr id="36" name="Ellipse 35"/>
          <p:cNvSpPr/>
          <p:nvPr/>
        </p:nvSpPr>
        <p:spPr>
          <a:xfrm>
            <a:off x="73734" y="2218862"/>
            <a:ext cx="881643" cy="800725"/>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prstClr val="black"/>
              </a:solidFill>
            </a:endParaRPr>
          </a:p>
        </p:txBody>
      </p:sp>
      <p:sp>
        <p:nvSpPr>
          <p:cNvPr id="37" name="Ellipse 36"/>
          <p:cNvSpPr/>
          <p:nvPr/>
        </p:nvSpPr>
        <p:spPr>
          <a:xfrm>
            <a:off x="51022" y="5513456"/>
            <a:ext cx="881643" cy="800725"/>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prstClr val="black"/>
              </a:solidFill>
            </a:endParaRPr>
          </a:p>
        </p:txBody>
      </p:sp>
      <p:sp>
        <p:nvSpPr>
          <p:cNvPr id="40" name="Ellipse 39"/>
          <p:cNvSpPr/>
          <p:nvPr/>
        </p:nvSpPr>
        <p:spPr>
          <a:xfrm>
            <a:off x="64153" y="6659635"/>
            <a:ext cx="881643" cy="800725"/>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prstClr val="black"/>
              </a:solidFill>
            </a:endParaRPr>
          </a:p>
        </p:txBody>
      </p:sp>
      <p:sp>
        <p:nvSpPr>
          <p:cNvPr id="41" name="Ellipse 40"/>
          <p:cNvSpPr/>
          <p:nvPr/>
        </p:nvSpPr>
        <p:spPr>
          <a:xfrm>
            <a:off x="73734" y="7861799"/>
            <a:ext cx="881643" cy="800725"/>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prstClr val="black"/>
              </a:solidFill>
            </a:endParaRPr>
          </a:p>
        </p:txBody>
      </p:sp>
      <p:pic>
        <p:nvPicPr>
          <p:cNvPr id="3" name="Grafik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4158" y="2283608"/>
            <a:ext cx="642314" cy="756004"/>
          </a:xfrm>
          <a:prstGeom prst="rect">
            <a:avLst/>
          </a:prstGeom>
        </p:spPr>
      </p:pic>
      <p:pic>
        <p:nvPicPr>
          <p:cNvPr id="11" name="Grafik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2780" y="3641399"/>
            <a:ext cx="797233" cy="274599"/>
          </a:xfrm>
          <a:prstGeom prst="rect">
            <a:avLst/>
          </a:prstGeom>
        </p:spPr>
      </p:pic>
      <p:pic>
        <p:nvPicPr>
          <p:cNvPr id="9" name="Grafik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2684" y="5607491"/>
            <a:ext cx="688403" cy="609023"/>
          </a:xfrm>
          <a:prstGeom prst="rect">
            <a:avLst/>
          </a:prstGeom>
        </p:spPr>
      </p:pic>
      <p:pic>
        <p:nvPicPr>
          <p:cNvPr id="7" name="Grafik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0444" y="7873952"/>
            <a:ext cx="511003" cy="808087"/>
          </a:xfrm>
          <a:prstGeom prst="rect">
            <a:avLst/>
          </a:prstGeom>
        </p:spPr>
      </p:pic>
      <p:pic>
        <p:nvPicPr>
          <p:cNvPr id="44" name="Grafik 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3823" y="4692813"/>
            <a:ext cx="641463" cy="565825"/>
          </a:xfrm>
          <a:prstGeom prst="rect">
            <a:avLst/>
          </a:prstGeom>
        </p:spPr>
      </p:pic>
      <p:pic>
        <p:nvPicPr>
          <p:cNvPr id="46" name="Grafik 4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5983" y="6683782"/>
            <a:ext cx="771098" cy="706840"/>
          </a:xfrm>
          <a:prstGeom prst="rect">
            <a:avLst/>
          </a:prstGeom>
        </p:spPr>
      </p:pic>
      <p:sp>
        <p:nvSpPr>
          <p:cNvPr id="48" name="Textfeld 47"/>
          <p:cNvSpPr txBox="1"/>
          <p:nvPr/>
        </p:nvSpPr>
        <p:spPr>
          <a:xfrm>
            <a:off x="64153" y="1174765"/>
            <a:ext cx="575479" cy="169277"/>
          </a:xfrm>
          <a:prstGeom prst="rect">
            <a:avLst/>
          </a:prstGeom>
          <a:noFill/>
        </p:spPr>
        <p:txBody>
          <a:bodyPr wrap="none" lIns="0" tIns="0" rIns="0" bIns="0" rtlCol="0">
            <a:spAutoFit/>
          </a:bodyPr>
          <a:lstStyle/>
          <a:p>
            <a:pPr algn="ctr"/>
            <a:r>
              <a:rPr lang="de-DE" sz="1100" b="1" dirty="0" smtClean="0">
                <a:latin typeface="Comic Sans MS" panose="030F0702030302020204" pitchFamily="66" charset="0"/>
              </a:rPr>
              <a:t>Fasching</a:t>
            </a:r>
            <a:endParaRPr lang="de-DE" sz="600" dirty="0">
              <a:latin typeface="Comic Sans MS" panose="030F0702030302020204" pitchFamily="66" charset="0"/>
            </a:endParaRPr>
          </a:p>
        </p:txBody>
      </p:sp>
    </p:spTree>
    <p:extLst>
      <p:ext uri="{BB962C8B-B14F-4D97-AF65-F5344CB8AC3E}">
        <p14:creationId xmlns:p14="http://schemas.microsoft.com/office/powerpoint/2010/main" val="1405221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867984430"/>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158913" name="think-cell Folie" r:id="rId5" imgW="0" imgH="0" progId="">
                  <p:embed/>
                </p:oleObj>
              </mc:Choice>
              <mc:Fallback>
                <p:oleObj name="think-cell Folie" r:id="rId5" imgW="0" imgH="0" progId="">
                  <p:embed/>
                  <p:pic>
                    <p:nvPicPr>
                      <p:cNvPr id="0" name="AutoShape 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 name="Rechteck 1"/>
          <p:cNvSpPr/>
          <p:nvPr/>
        </p:nvSpPr>
        <p:spPr>
          <a:xfrm>
            <a:off x="1046946" y="2642556"/>
            <a:ext cx="5551291" cy="7371249"/>
          </a:xfrm>
          <a:prstGeom prst="rect">
            <a:avLst/>
          </a:prstGeom>
        </p:spPr>
        <p:txBody>
          <a:bodyPr wrap="square">
            <a:spAutoFit/>
          </a:bodyPr>
          <a:lstStyle/>
          <a:p>
            <a:pPr>
              <a:buClr>
                <a:srgbClr val="FF3399"/>
              </a:buClr>
            </a:pPr>
            <a:endParaRPr lang="de-DE" sz="1300" b="1" dirty="0" smtClean="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Frühbetreuung - 7.00 Uhr bis 8.00 </a:t>
            </a:r>
            <a:r>
              <a:rPr lang="de-DE" sz="1300" b="1" dirty="0">
                <a:solidFill>
                  <a:schemeClr val="tx1">
                    <a:lumMod val="75000"/>
                    <a:lumOff val="25000"/>
                  </a:schemeClr>
                </a:solidFill>
                <a:latin typeface="Calibri" panose="020F0502020204030204" pitchFamily="34" charset="0"/>
              </a:rPr>
              <a:t>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smtClean="0">
                <a:solidFill>
                  <a:schemeClr val="tx1">
                    <a:lumMod val="75000"/>
                    <a:lumOff val="25000"/>
                  </a:schemeClr>
                </a:solidFill>
                <a:latin typeface="Calibri" panose="020F0502020204030204" pitchFamily="34" charset="0"/>
              </a:rPr>
              <a:t>Sie können Ihr Kind bei bedarf für die Frühbetreuung anmelden.</a:t>
            </a:r>
          </a:p>
          <a:p>
            <a:pPr marL="285750" indent="-285750">
              <a:buClr>
                <a:srgbClr val="FF3399"/>
              </a:buClr>
              <a:buFont typeface="Wingdings 3" panose="05040102010807070707" pitchFamily="18" charset="2"/>
              <a:buChar char="u"/>
            </a:pPr>
            <a:endParaRPr lang="de-DE" sz="1300"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a:solidFill>
                  <a:schemeClr val="tx1">
                    <a:lumMod val="75000"/>
                    <a:lumOff val="25000"/>
                  </a:schemeClr>
                </a:solidFill>
                <a:latin typeface="Calibri" panose="020F0502020204030204" pitchFamily="34" charset="0"/>
              </a:rPr>
              <a:t>Offener Beginn - 8.00 </a:t>
            </a:r>
            <a:r>
              <a:rPr lang="de-DE" sz="1300" b="1" dirty="0" smtClean="0">
                <a:solidFill>
                  <a:schemeClr val="tx1">
                    <a:lumMod val="75000"/>
                    <a:lumOff val="25000"/>
                  </a:schemeClr>
                </a:solidFill>
                <a:latin typeface="Calibri" panose="020F0502020204030204" pitchFamily="34" charset="0"/>
              </a:rPr>
              <a:t>Uhr bis 9.00 </a:t>
            </a:r>
            <a:r>
              <a:rPr lang="de-DE" sz="1300" b="1" dirty="0">
                <a:solidFill>
                  <a:schemeClr val="tx1">
                    <a:lumMod val="75000"/>
                    <a:lumOff val="25000"/>
                  </a:schemeClr>
                </a:solidFill>
                <a:latin typeface="Calibri" panose="020F0502020204030204" pitchFamily="34" charset="0"/>
              </a:rPr>
              <a:t>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Die Kinder kommen nach und nach an. Hier haben sie Zeit, sich zu unterhalten, etwas zu spielen oder noch etwas zu träumen. Der Küchendienst bereitet das Frühstück für </a:t>
            </a:r>
            <a:r>
              <a:rPr lang="de-DE" sz="1300" dirty="0" smtClean="0">
                <a:solidFill>
                  <a:schemeClr val="tx1">
                    <a:lumMod val="75000"/>
                    <a:lumOff val="25000"/>
                  </a:schemeClr>
                </a:solidFill>
                <a:latin typeface="Calibri" panose="020F0502020204030204" pitchFamily="34" charset="0"/>
              </a:rPr>
              <a:t>alle </a:t>
            </a:r>
            <a:r>
              <a:rPr lang="de-DE" sz="1300" dirty="0">
                <a:solidFill>
                  <a:schemeClr val="tx1">
                    <a:lumMod val="75000"/>
                    <a:lumOff val="25000"/>
                  </a:schemeClr>
                </a:solidFill>
                <a:latin typeface="Calibri" panose="020F0502020204030204" pitchFamily="34" charset="0"/>
              </a:rPr>
              <a:t>vor</a:t>
            </a:r>
            <a:r>
              <a:rPr lang="de-DE" sz="1300" dirty="0" smtClean="0">
                <a:solidFill>
                  <a:schemeClr val="tx1">
                    <a:lumMod val="75000"/>
                    <a:lumOff val="25000"/>
                  </a:schemeClr>
                </a:solidFill>
                <a:latin typeface="Calibri" panose="020F0502020204030204" pitchFamily="34" charset="0"/>
              </a:rPr>
              <a:t>.</a:t>
            </a:r>
            <a:endParaRPr lang="de-DE" sz="1300" b="1" dirty="0" smtClean="0">
              <a:solidFill>
                <a:schemeClr val="tx1">
                  <a:lumMod val="75000"/>
                  <a:lumOff val="25000"/>
                </a:schemeClr>
              </a:solidFill>
              <a:latin typeface="Calibri" panose="020F0502020204030204" pitchFamily="34" charset="0"/>
            </a:endParaRPr>
          </a:p>
          <a:p>
            <a:pPr>
              <a:buClr>
                <a:srgbClr val="FF3399"/>
              </a:buClr>
            </a:pPr>
            <a:endParaRPr lang="de-DE" sz="1300" b="1" dirty="0" smtClean="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Frühstück - </a:t>
            </a:r>
            <a:r>
              <a:rPr lang="de-DE" sz="1300" b="1" dirty="0">
                <a:solidFill>
                  <a:schemeClr val="tx1">
                    <a:lumMod val="75000"/>
                    <a:lumOff val="25000"/>
                  </a:schemeClr>
                </a:solidFill>
                <a:latin typeface="Calibri" panose="020F0502020204030204" pitchFamily="34" charset="0"/>
              </a:rPr>
              <a:t>9.00 </a:t>
            </a:r>
            <a:r>
              <a:rPr lang="de-DE" sz="1300" b="1" dirty="0" smtClean="0">
                <a:solidFill>
                  <a:schemeClr val="tx1">
                    <a:lumMod val="75000"/>
                    <a:lumOff val="25000"/>
                  </a:schemeClr>
                </a:solidFill>
                <a:latin typeface="Calibri" panose="020F0502020204030204" pitchFamily="34" charset="0"/>
              </a:rPr>
              <a:t>Uhr bis </a:t>
            </a:r>
            <a:r>
              <a:rPr lang="de-DE" sz="1300" b="1" dirty="0">
                <a:solidFill>
                  <a:schemeClr val="tx1">
                    <a:lumMod val="75000"/>
                    <a:lumOff val="25000"/>
                  </a:schemeClr>
                </a:solidFill>
                <a:latin typeface="Calibri" panose="020F0502020204030204" pitchFamily="34" charset="0"/>
              </a:rPr>
              <a:t>10.00 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Wir </a:t>
            </a:r>
            <a:r>
              <a:rPr lang="de-DE" sz="1300" dirty="0" smtClean="0">
                <a:solidFill>
                  <a:schemeClr val="tx1">
                    <a:lumMod val="75000"/>
                    <a:lumOff val="25000"/>
                  </a:schemeClr>
                </a:solidFill>
                <a:latin typeface="Calibri" panose="020F0502020204030204" pitchFamily="34" charset="0"/>
              </a:rPr>
              <a:t>versuchen den </a:t>
            </a:r>
            <a:r>
              <a:rPr lang="de-DE" sz="1300" dirty="0">
                <a:solidFill>
                  <a:schemeClr val="tx1">
                    <a:lumMod val="75000"/>
                    <a:lumOff val="25000"/>
                  </a:schemeClr>
                </a:solidFill>
                <a:latin typeface="Calibri" panose="020F0502020204030204" pitchFamily="34" charset="0"/>
              </a:rPr>
              <a:t>Kindern möglichst immer ein gesundes und obsthaltiges Frühstück zu servieren, denn die gesunde Ernährung </a:t>
            </a:r>
            <a:r>
              <a:rPr lang="de-DE" sz="1300" dirty="0" smtClean="0">
                <a:solidFill>
                  <a:schemeClr val="tx1">
                    <a:lumMod val="75000"/>
                    <a:lumOff val="25000"/>
                  </a:schemeClr>
                </a:solidFill>
                <a:latin typeface="Calibri" panose="020F0502020204030204" pitchFamily="34" charset="0"/>
              </a:rPr>
              <a:t>Ihres </a:t>
            </a:r>
            <a:r>
              <a:rPr lang="de-DE" sz="1300" dirty="0">
                <a:solidFill>
                  <a:schemeClr val="tx1">
                    <a:lumMod val="75000"/>
                    <a:lumOff val="25000"/>
                  </a:schemeClr>
                </a:solidFill>
                <a:latin typeface="Calibri" panose="020F0502020204030204" pitchFamily="34" charset="0"/>
              </a:rPr>
              <a:t>Kindes liegt uns am Herzen. Aber es gibt einmal in der Woche auch einen </a:t>
            </a:r>
            <a:r>
              <a:rPr lang="de-DE" sz="1300" dirty="0" err="1">
                <a:solidFill>
                  <a:schemeClr val="tx1">
                    <a:lumMod val="75000"/>
                    <a:lumOff val="25000"/>
                  </a:schemeClr>
                </a:solidFill>
                <a:latin typeface="Calibri" panose="020F0502020204030204" pitchFamily="34" charset="0"/>
              </a:rPr>
              <a:t>Nutellatag</a:t>
            </a:r>
            <a:r>
              <a:rPr lang="de-DE" sz="1300" dirty="0">
                <a:solidFill>
                  <a:schemeClr val="tx1">
                    <a:lumMod val="75000"/>
                    <a:lumOff val="25000"/>
                  </a:schemeClr>
                </a:solidFill>
                <a:latin typeface="Calibri" panose="020F0502020204030204" pitchFamily="34" charset="0"/>
              </a:rPr>
              <a:t> bzw. einen </a:t>
            </a:r>
            <a:r>
              <a:rPr lang="de-DE" sz="1300" dirty="0" smtClean="0">
                <a:solidFill>
                  <a:schemeClr val="tx1">
                    <a:lumMod val="75000"/>
                    <a:lumOff val="25000"/>
                  </a:schemeClr>
                </a:solidFill>
                <a:latin typeface="Calibri" panose="020F0502020204030204" pitchFamily="34" charset="0"/>
              </a:rPr>
              <a:t>Marmelade- </a:t>
            </a:r>
            <a:r>
              <a:rPr lang="de-DE" sz="1300" dirty="0">
                <a:solidFill>
                  <a:schemeClr val="tx1">
                    <a:lumMod val="75000"/>
                    <a:lumOff val="25000"/>
                  </a:schemeClr>
                </a:solidFill>
                <a:latin typeface="Calibri" panose="020F0502020204030204" pitchFamily="34" charset="0"/>
              </a:rPr>
              <a:t>oder </a:t>
            </a:r>
            <a:r>
              <a:rPr lang="de-DE" sz="1300" dirty="0" err="1">
                <a:solidFill>
                  <a:schemeClr val="tx1">
                    <a:lumMod val="75000"/>
                    <a:lumOff val="25000"/>
                  </a:schemeClr>
                </a:solidFill>
                <a:latin typeface="Calibri" panose="020F0502020204030204" pitchFamily="34" charset="0"/>
              </a:rPr>
              <a:t>Honigtag</a:t>
            </a:r>
            <a:r>
              <a:rPr lang="de-DE" sz="1300" dirty="0">
                <a:solidFill>
                  <a:schemeClr val="tx1">
                    <a:lumMod val="75000"/>
                    <a:lumOff val="25000"/>
                  </a:schemeClr>
                </a:solidFill>
                <a:latin typeface="Calibri" panose="020F0502020204030204" pitchFamily="34" charset="0"/>
              </a:rPr>
              <a:t>. Gegen Ende des Frühstücks  </a:t>
            </a:r>
            <a:r>
              <a:rPr lang="de-DE" sz="1300" dirty="0" smtClean="0">
                <a:solidFill>
                  <a:schemeClr val="tx1">
                    <a:lumMod val="75000"/>
                    <a:lumOff val="25000"/>
                  </a:schemeClr>
                </a:solidFill>
                <a:latin typeface="Calibri" panose="020F0502020204030204" pitchFamily="34" charset="0"/>
              </a:rPr>
              <a:t>wird </a:t>
            </a:r>
            <a:r>
              <a:rPr lang="de-DE" sz="1300" dirty="0">
                <a:solidFill>
                  <a:schemeClr val="tx1">
                    <a:lumMod val="75000"/>
                    <a:lumOff val="25000"/>
                  </a:schemeClr>
                </a:solidFill>
                <a:latin typeface="Calibri" panose="020F0502020204030204" pitchFamily="34" charset="0"/>
              </a:rPr>
              <a:t>den Kindern der Tagesablauf vorgestellt. Die Finanzierung obliegt im vollen Umfang dem Förderverein der Schule. Wir freuen uns, wenn Eltern diesen gezielt mit einer finanziellen Spende unterstützen (Spendenkonto Förderverein der Maria Montessori Grundschule Hausen, </a:t>
            </a:r>
            <a:r>
              <a:rPr lang="de-DE" sz="1300" dirty="0" smtClean="0">
                <a:solidFill>
                  <a:schemeClr val="tx1">
                    <a:lumMod val="75000"/>
                    <a:lumOff val="25000"/>
                  </a:schemeClr>
                </a:solidFill>
                <a:latin typeface="Calibri" panose="020F0502020204030204" pitchFamily="34" charset="0"/>
              </a:rPr>
              <a:t>IBAN: DE22600501010005933732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BIC: SCLADEST600  </a:t>
            </a:r>
            <a:r>
              <a:rPr lang="de-DE" sz="1300" dirty="0">
                <a:solidFill>
                  <a:schemeClr val="tx1">
                    <a:lumMod val="75000"/>
                    <a:lumOff val="25000"/>
                  </a:schemeClr>
                </a:solidFill>
                <a:latin typeface="Calibri" panose="020F0502020204030204" pitchFamily="34" charset="0"/>
              </a:rPr>
              <a:t>Kennwort </a:t>
            </a:r>
            <a:r>
              <a:rPr lang="de-DE" sz="1300" dirty="0" smtClean="0">
                <a:solidFill>
                  <a:schemeClr val="tx1">
                    <a:lumMod val="75000"/>
                    <a:lumOff val="25000"/>
                  </a:schemeClr>
                </a:solidFill>
                <a:latin typeface="Calibri" panose="020F0502020204030204" pitchFamily="34" charset="0"/>
              </a:rPr>
              <a:t>Schulfrühstück). Auch </a:t>
            </a:r>
            <a:r>
              <a:rPr lang="de-DE" sz="1300" dirty="0">
                <a:solidFill>
                  <a:schemeClr val="tx1">
                    <a:lumMod val="75000"/>
                    <a:lumOff val="25000"/>
                  </a:schemeClr>
                </a:solidFill>
                <a:latin typeface="Calibri" panose="020F0502020204030204" pitchFamily="34" charset="0"/>
              </a:rPr>
              <a:t>Sachspenden sind möglich. Kinder bringen entsprechende </a:t>
            </a:r>
            <a:r>
              <a:rPr lang="de-DE" sz="1300" dirty="0" smtClean="0">
                <a:solidFill>
                  <a:schemeClr val="tx1">
                    <a:lumMod val="75000"/>
                    <a:lumOff val="25000"/>
                  </a:schemeClr>
                </a:solidFill>
                <a:latin typeface="Calibri" panose="020F0502020204030204" pitchFamily="34" charset="0"/>
              </a:rPr>
              <a:t> Wunschlisten </a:t>
            </a:r>
            <a:r>
              <a:rPr lang="de-DE" sz="1300" dirty="0">
                <a:solidFill>
                  <a:schemeClr val="tx1">
                    <a:lumMod val="75000"/>
                    <a:lumOff val="25000"/>
                  </a:schemeClr>
                </a:solidFill>
                <a:latin typeface="Calibri" panose="020F0502020204030204" pitchFamily="34" charset="0"/>
              </a:rPr>
              <a:t>mit nach </a:t>
            </a:r>
            <a:r>
              <a:rPr lang="de-DE" sz="1300" dirty="0" smtClean="0">
                <a:solidFill>
                  <a:schemeClr val="tx1">
                    <a:lumMod val="75000"/>
                    <a:lumOff val="25000"/>
                  </a:schemeClr>
                </a:solidFill>
                <a:latin typeface="Calibri" panose="020F0502020204030204" pitchFamily="34" charset="0"/>
              </a:rPr>
              <a:t>Hause. </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 </a:t>
            </a:r>
          </a:p>
          <a:p>
            <a:pPr marL="285750" indent="-285750">
              <a:buClr>
                <a:srgbClr val="FF3399"/>
              </a:buClr>
              <a:buFont typeface="Wingdings 3" panose="05040102010807070707" pitchFamily="18" charset="2"/>
              <a:buChar char="u"/>
            </a:pPr>
            <a:r>
              <a:rPr lang="de-DE" sz="1300" b="1" dirty="0" err="1">
                <a:solidFill>
                  <a:schemeClr val="tx1">
                    <a:lumMod val="75000"/>
                    <a:lumOff val="25000"/>
                  </a:schemeClr>
                </a:solidFill>
                <a:latin typeface="Calibri" panose="020F0502020204030204" pitchFamily="34" charset="0"/>
              </a:rPr>
              <a:t>MultiKultiphase</a:t>
            </a:r>
            <a:r>
              <a:rPr lang="de-DE" sz="1300" b="1" dirty="0">
                <a:solidFill>
                  <a:schemeClr val="tx1">
                    <a:lumMod val="75000"/>
                    <a:lumOff val="25000"/>
                  </a:schemeClr>
                </a:solidFill>
                <a:latin typeface="Calibri" panose="020F0502020204030204" pitchFamily="34" charset="0"/>
              </a:rPr>
              <a:t> </a:t>
            </a:r>
            <a:r>
              <a:rPr lang="de-DE" sz="1300" b="1" dirty="0" smtClean="0">
                <a:solidFill>
                  <a:schemeClr val="tx1">
                    <a:lumMod val="75000"/>
                    <a:lumOff val="25000"/>
                  </a:schemeClr>
                </a:solidFill>
                <a:latin typeface="Calibri" panose="020F0502020204030204" pitchFamily="34" charset="0"/>
              </a:rPr>
              <a:t>1 - 10.00 </a:t>
            </a:r>
            <a:r>
              <a:rPr lang="de-DE" sz="1300" b="1" dirty="0">
                <a:solidFill>
                  <a:schemeClr val="tx1">
                    <a:lumMod val="75000"/>
                    <a:lumOff val="25000"/>
                  </a:schemeClr>
                </a:solidFill>
                <a:latin typeface="Calibri" panose="020F0502020204030204" pitchFamily="34" charset="0"/>
              </a:rPr>
              <a:t>Uhr bis 11.30 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err="1">
                <a:solidFill>
                  <a:schemeClr val="tx1">
                    <a:lumMod val="75000"/>
                    <a:lumOff val="25000"/>
                  </a:schemeClr>
                </a:solidFill>
                <a:latin typeface="Calibri" panose="020F0502020204030204" pitchFamily="34" charset="0"/>
              </a:rPr>
              <a:t>MultiKultiphasen</a:t>
            </a:r>
            <a:r>
              <a:rPr lang="de-DE" sz="1300" dirty="0">
                <a:solidFill>
                  <a:schemeClr val="tx1">
                    <a:lumMod val="75000"/>
                    <a:lumOff val="25000"/>
                  </a:schemeClr>
                </a:solidFill>
                <a:latin typeface="Calibri" panose="020F0502020204030204" pitchFamily="34" charset="0"/>
              </a:rPr>
              <a:t> nennen wir alle Zeiten, in denen sich die Kinder mit einem bestimmten Thema auseinandersetzen, sei es aus der Kunst, beim Schreiben, hinsichtlich technischer bzw. geschichtlicher </a:t>
            </a:r>
            <a:r>
              <a:rPr lang="de-DE" sz="1300" dirty="0" smtClean="0">
                <a:solidFill>
                  <a:schemeClr val="tx1">
                    <a:lumMod val="75000"/>
                    <a:lumOff val="25000"/>
                  </a:schemeClr>
                </a:solidFill>
                <a:latin typeface="Calibri" panose="020F0502020204030204" pitchFamily="34" charset="0"/>
              </a:rPr>
              <a:t>Themen oder </a:t>
            </a:r>
            <a:r>
              <a:rPr lang="de-DE" sz="1300" dirty="0">
                <a:solidFill>
                  <a:schemeClr val="tx1">
                    <a:lumMod val="75000"/>
                    <a:lumOff val="25000"/>
                  </a:schemeClr>
                </a:solidFill>
                <a:latin typeface="Calibri" panose="020F0502020204030204" pitchFamily="34" charset="0"/>
              </a:rPr>
              <a:t>auch beim Kochen oder Backen. </a:t>
            </a:r>
            <a:r>
              <a:rPr lang="de-DE" sz="1300" dirty="0" smtClean="0">
                <a:solidFill>
                  <a:schemeClr val="tx1">
                    <a:lumMod val="75000"/>
                    <a:lumOff val="25000"/>
                  </a:schemeClr>
                </a:solidFill>
                <a:latin typeface="Calibri" panose="020F0502020204030204" pitchFamily="34" charset="0"/>
              </a:rPr>
              <a:t>Zwei </a:t>
            </a:r>
            <a:r>
              <a:rPr lang="de-DE" sz="1300" dirty="0">
                <a:solidFill>
                  <a:schemeClr val="tx1">
                    <a:lumMod val="75000"/>
                    <a:lumOff val="25000"/>
                  </a:schemeClr>
                </a:solidFill>
                <a:latin typeface="Calibri" panose="020F0502020204030204" pitchFamily="34" charset="0"/>
              </a:rPr>
              <a:t>solcher Phasen hat der Ferientag.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Einmal </a:t>
            </a:r>
            <a:r>
              <a:rPr lang="de-DE" sz="1300" dirty="0">
                <a:solidFill>
                  <a:schemeClr val="tx1">
                    <a:lumMod val="75000"/>
                    <a:lumOff val="25000"/>
                  </a:schemeClr>
                </a:solidFill>
                <a:latin typeface="Calibri" panose="020F0502020204030204" pitchFamily="34" charset="0"/>
              </a:rPr>
              <a:t>von 10.00 bis 11.30 Uhr und einmal von 14.00 Uhr bis 15.30 Uhr.</a:t>
            </a:r>
          </a:p>
          <a:p>
            <a:pPr>
              <a:buClr>
                <a:srgbClr val="FF3399"/>
              </a:buClr>
            </a:pPr>
            <a:r>
              <a:rPr lang="de-DE" sz="1300" dirty="0">
                <a:solidFill>
                  <a:schemeClr val="tx1">
                    <a:lumMod val="75000"/>
                    <a:lumOff val="25000"/>
                  </a:schemeClr>
                </a:solidFill>
                <a:latin typeface="Calibri" panose="020F0502020204030204" pitchFamily="34" charset="0"/>
              </a:rPr>
              <a:t>In der Regel bereiten die </a:t>
            </a:r>
            <a:r>
              <a:rPr lang="de-DE" sz="1300" dirty="0" smtClean="0">
                <a:solidFill>
                  <a:schemeClr val="tx1">
                    <a:lumMod val="75000"/>
                    <a:lumOff val="25000"/>
                  </a:schemeClr>
                </a:solidFill>
                <a:latin typeface="Calibri" panose="020F0502020204030204" pitchFamily="34" charset="0"/>
              </a:rPr>
              <a:t>Pädagogischen Fachkräfte für </a:t>
            </a:r>
            <a:r>
              <a:rPr lang="de-DE" sz="1300" dirty="0">
                <a:solidFill>
                  <a:schemeClr val="tx1">
                    <a:lumMod val="75000"/>
                    <a:lumOff val="25000"/>
                  </a:schemeClr>
                </a:solidFill>
                <a:latin typeface="Calibri" panose="020F0502020204030204" pitchFamily="34" charset="0"/>
              </a:rPr>
              <a:t>diese </a:t>
            </a:r>
            <a:r>
              <a:rPr lang="de-DE" sz="1300" dirty="0" smtClean="0">
                <a:solidFill>
                  <a:schemeClr val="tx1">
                    <a:lumMod val="75000"/>
                    <a:lumOff val="25000"/>
                  </a:schemeClr>
                </a:solidFill>
                <a:latin typeface="Calibri" panose="020F0502020204030204" pitchFamily="34" charset="0"/>
              </a:rPr>
              <a:t>Phasen Angebote </a:t>
            </a:r>
            <a:r>
              <a:rPr lang="de-DE" sz="1300" dirty="0">
                <a:solidFill>
                  <a:schemeClr val="tx1">
                    <a:lumMod val="75000"/>
                    <a:lumOff val="25000"/>
                  </a:schemeClr>
                </a:solidFill>
                <a:latin typeface="Calibri" panose="020F0502020204030204" pitchFamily="34" charset="0"/>
              </a:rPr>
              <a:t>vor. Dabei wird es </a:t>
            </a:r>
            <a:r>
              <a:rPr lang="de-DE" sz="1300" dirty="0" smtClean="0">
                <a:solidFill>
                  <a:schemeClr val="tx1">
                    <a:lumMod val="75000"/>
                    <a:lumOff val="25000"/>
                  </a:schemeClr>
                </a:solidFill>
                <a:latin typeface="Calibri" panose="020F0502020204030204" pitchFamily="34" charset="0"/>
              </a:rPr>
              <a:t>verschiedene Angebote geben, aus denen sich die Kinder ein passendes auswählen können.</a:t>
            </a:r>
          </a:p>
          <a:p>
            <a:pPr>
              <a:buClr>
                <a:srgbClr val="FF3399"/>
              </a:buClr>
            </a:pPr>
            <a:endParaRPr lang="de-DE" sz="1400"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Aufräumzeit und Tischdeckzeit - 11.30 Uhr bis 12.00 Uhr</a:t>
            </a:r>
            <a:endParaRPr lang="de-DE" sz="1400" dirty="0">
              <a:solidFill>
                <a:schemeClr val="tx1">
                  <a:lumMod val="75000"/>
                  <a:lumOff val="25000"/>
                </a:schemeClr>
              </a:solidFill>
              <a:latin typeface="Calibri" panose="020F0502020204030204" pitchFamily="34" charset="0"/>
            </a:endParaRPr>
          </a:p>
          <a:p>
            <a:pPr>
              <a:buClr>
                <a:srgbClr val="FF3399"/>
              </a:buClr>
            </a:pPr>
            <a:r>
              <a:rPr lang="de-DE" sz="1400" dirty="0">
                <a:solidFill>
                  <a:schemeClr val="tx1">
                    <a:lumMod val="75000"/>
                    <a:lumOff val="25000"/>
                  </a:schemeClr>
                </a:solidFill>
                <a:latin typeface="Calibri" panose="020F0502020204030204" pitchFamily="34" charset="0"/>
              </a:rPr>
              <a:t>Die Arbeitsräume werden so hinterlassen, dass am Nachmittag wieder neu gestartet werden kann. Der Tisch für das Mittagessen wird von den Kindern gedeckt</a:t>
            </a:r>
            <a:endParaRPr lang="de-DE" sz="1300" dirty="0">
              <a:solidFill>
                <a:schemeClr val="tx1">
                  <a:lumMod val="75000"/>
                  <a:lumOff val="25000"/>
                </a:schemeClr>
              </a:solidFill>
              <a:latin typeface="Calibri" panose="020F0502020204030204" pitchFamily="34" charset="0"/>
            </a:endParaRPr>
          </a:p>
        </p:txBody>
      </p:sp>
      <p:grpSp>
        <p:nvGrpSpPr>
          <p:cNvPr id="5" name="Gruppieren 64"/>
          <p:cNvGrpSpPr/>
          <p:nvPr/>
        </p:nvGrpSpPr>
        <p:grpSpPr>
          <a:xfrm>
            <a:off x="104394" y="4411598"/>
            <a:ext cx="913787" cy="913787"/>
            <a:chOff x="285145" y="3430936"/>
            <a:chExt cx="628642" cy="628642"/>
          </a:xfrm>
        </p:grpSpPr>
        <p:sp>
          <p:nvSpPr>
            <p:cNvPr id="23" name="Ellipse 22"/>
            <p:cNvSpPr/>
            <p:nvPr/>
          </p:nvSpPr>
          <p:spPr>
            <a:xfrm>
              <a:off x="285145" y="3430936"/>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7049" name="Picture 9" descr="G:\Weitere Aufträge\1 Montessori - Müller-Zastrau\2 Anstehende Projekte\1 Ferienbroschüre\Neue Symbole\Fruehstuecksei---Lin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393" y="3515704"/>
              <a:ext cx="474345" cy="4743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uppieren 4"/>
          <p:cNvGrpSpPr/>
          <p:nvPr/>
        </p:nvGrpSpPr>
        <p:grpSpPr>
          <a:xfrm>
            <a:off x="144754" y="6747298"/>
            <a:ext cx="913787" cy="913787"/>
            <a:chOff x="285145" y="5780008"/>
            <a:chExt cx="628642" cy="628642"/>
          </a:xfrm>
        </p:grpSpPr>
        <p:sp>
          <p:nvSpPr>
            <p:cNvPr id="24" name="Ellipse 23"/>
            <p:cNvSpPr/>
            <p:nvPr/>
          </p:nvSpPr>
          <p:spPr>
            <a:xfrm>
              <a:off x="285145" y="5780008"/>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7051" name="Picture 11" descr="G:\Weitere Aufträge\1 Montessori - Müller-Zastrau\3 Fertige Projekte\Multikulti-Schriftzug\MultiKulti_final.png"/>
            <p:cNvPicPr>
              <a:picLocks noChangeAspect="1" noChangeArrowheads="1"/>
            </p:cNvPicPr>
            <p:nvPr/>
          </p:nvPicPr>
          <p:blipFill rotWithShape="1">
            <a:blip r:embed="rId9">
              <a:extLst>
                <a:ext uri="{28A0092B-C50C-407E-A947-70E740481C1C}">
                  <a14:useLocalDpi xmlns:a14="http://schemas.microsoft.com/office/drawing/2010/main" val="0"/>
                </a:ext>
              </a:extLst>
            </a:blip>
            <a:srcRect t="13595" b="10287"/>
            <a:stretch/>
          </p:blipFill>
          <p:spPr bwMode="auto">
            <a:xfrm rot="5400000">
              <a:off x="380883" y="5879714"/>
              <a:ext cx="426957" cy="464031"/>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Gruppieren 62"/>
          <p:cNvGrpSpPr/>
          <p:nvPr/>
        </p:nvGrpSpPr>
        <p:grpSpPr>
          <a:xfrm>
            <a:off x="104394" y="2441718"/>
            <a:ext cx="913787" cy="913787"/>
            <a:chOff x="285145" y="2529062"/>
            <a:chExt cx="628642" cy="628642"/>
          </a:xfrm>
        </p:grpSpPr>
        <p:sp>
          <p:nvSpPr>
            <p:cNvPr id="19" name="Ellipse 18"/>
            <p:cNvSpPr/>
            <p:nvPr/>
          </p:nvSpPr>
          <p:spPr>
            <a:xfrm>
              <a:off x="285145" y="2529062"/>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14" name="Gruppieren 57"/>
            <p:cNvGrpSpPr/>
            <p:nvPr/>
          </p:nvGrpSpPr>
          <p:grpSpPr>
            <a:xfrm>
              <a:off x="376135" y="2621256"/>
              <a:ext cx="437138" cy="437138"/>
              <a:chOff x="3138900" y="4128080"/>
              <a:chExt cx="651353" cy="651353"/>
            </a:xfrm>
          </p:grpSpPr>
          <p:sp>
            <p:nvSpPr>
              <p:cNvPr id="4" name="Ellipse 3"/>
              <p:cNvSpPr/>
              <p:nvPr/>
            </p:nvSpPr>
            <p:spPr>
              <a:xfrm>
                <a:off x="3138900" y="4128080"/>
                <a:ext cx="651353" cy="65135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6" name="Gerade Verbindung 5"/>
              <p:cNvCxnSpPr>
                <a:stCxn id="4" idx="0"/>
                <a:endCxn id="4" idx="0"/>
              </p:cNvCxnSpPr>
              <p:nvPr/>
            </p:nvCxnSpPr>
            <p:spPr>
              <a:xfrm>
                <a:off x="3464577" y="412808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flipV="1">
                <a:off x="3464576" y="4128080"/>
                <a:ext cx="0" cy="6513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a:stCxn id="4" idx="6"/>
                <a:endCxn id="4" idx="2"/>
              </p:cNvCxnSpPr>
              <p:nvPr/>
            </p:nvCxnSpPr>
            <p:spPr>
              <a:xfrm flipH="1">
                <a:off x="3138900" y="4453757"/>
                <a:ext cx="6513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llipse 11"/>
              <p:cNvSpPr/>
              <p:nvPr/>
            </p:nvSpPr>
            <p:spPr>
              <a:xfrm>
                <a:off x="3194701" y="4196582"/>
                <a:ext cx="527050" cy="52705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32" name="Gerade Verbindung 31"/>
              <p:cNvCxnSpPr>
                <a:endCxn id="4" idx="0"/>
              </p:cNvCxnSpPr>
              <p:nvPr/>
            </p:nvCxnSpPr>
            <p:spPr>
              <a:xfrm flipH="1" flipV="1">
                <a:off x="3464577" y="4128080"/>
                <a:ext cx="3" cy="297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40" name="Picture 23" descr="https://www.mannheim.de/sites/default/files/media_center_image/69294/kusu_cmyk.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42" name="Rechteck 41"/>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15" name="Gruppieren 43"/>
          <p:cNvGrpSpPr/>
          <p:nvPr/>
        </p:nvGrpSpPr>
        <p:grpSpPr>
          <a:xfrm>
            <a:off x="2317249" y="1062047"/>
            <a:ext cx="4528559" cy="406906"/>
            <a:chOff x="2329441" y="1055951"/>
            <a:chExt cx="4528559" cy="406906"/>
          </a:xfrm>
        </p:grpSpPr>
        <p:sp>
          <p:nvSpPr>
            <p:cNvPr id="45" name="Rechteck 44"/>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6" name="Textfeld 45"/>
            <p:cNvSpPr txBox="1"/>
            <p:nvPr/>
          </p:nvSpPr>
          <p:spPr>
            <a:xfrm>
              <a:off x="2329441" y="1168669"/>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grpSp>
        <p:nvGrpSpPr>
          <p:cNvPr id="16" name="Gruppieren 42"/>
          <p:cNvGrpSpPr/>
          <p:nvPr/>
        </p:nvGrpSpPr>
        <p:grpSpPr>
          <a:xfrm>
            <a:off x="111743" y="3382640"/>
            <a:ext cx="913787" cy="913787"/>
            <a:chOff x="285145" y="2529062"/>
            <a:chExt cx="628642" cy="628642"/>
          </a:xfrm>
        </p:grpSpPr>
        <p:sp>
          <p:nvSpPr>
            <p:cNvPr id="47" name="Ellipse 46"/>
            <p:cNvSpPr/>
            <p:nvPr/>
          </p:nvSpPr>
          <p:spPr>
            <a:xfrm>
              <a:off x="285145" y="2529062"/>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18" name="Gruppieren 47"/>
            <p:cNvGrpSpPr/>
            <p:nvPr/>
          </p:nvGrpSpPr>
          <p:grpSpPr>
            <a:xfrm>
              <a:off x="376135" y="2621258"/>
              <a:ext cx="437139" cy="437139"/>
              <a:chOff x="371372" y="2611732"/>
              <a:chExt cx="437139" cy="437139"/>
            </a:xfrm>
          </p:grpSpPr>
          <p:grpSp>
            <p:nvGrpSpPr>
              <p:cNvPr id="21" name="Gruppieren 48"/>
              <p:cNvGrpSpPr/>
              <p:nvPr/>
            </p:nvGrpSpPr>
            <p:grpSpPr>
              <a:xfrm>
                <a:off x="371372" y="2611732"/>
                <a:ext cx="437139" cy="437139"/>
                <a:chOff x="3138899" y="4128079"/>
                <a:chExt cx="651354" cy="651354"/>
              </a:xfrm>
            </p:grpSpPr>
            <p:sp>
              <p:nvSpPr>
                <p:cNvPr id="51" name="Ellipse 50"/>
                <p:cNvSpPr/>
                <p:nvPr/>
              </p:nvSpPr>
              <p:spPr>
                <a:xfrm>
                  <a:off x="3138899" y="4128079"/>
                  <a:ext cx="651352" cy="65135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52" name="Gerade Verbindung 5"/>
                <p:cNvCxnSpPr>
                  <a:stCxn id="51" idx="0"/>
                  <a:endCxn id="51" idx="0"/>
                </p:cNvCxnSpPr>
                <p:nvPr/>
              </p:nvCxnSpPr>
              <p:spPr>
                <a:xfrm>
                  <a:off x="3464577" y="412808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Gerade Verbindung 7"/>
                <p:cNvCxnSpPr/>
                <p:nvPr/>
              </p:nvCxnSpPr>
              <p:spPr>
                <a:xfrm flipV="1">
                  <a:off x="3464576" y="4128080"/>
                  <a:ext cx="0" cy="6513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10"/>
                <p:cNvCxnSpPr>
                  <a:stCxn id="51" idx="6"/>
                  <a:endCxn id="51" idx="2"/>
                </p:cNvCxnSpPr>
                <p:nvPr/>
              </p:nvCxnSpPr>
              <p:spPr>
                <a:xfrm flipH="1">
                  <a:off x="3138900" y="4453757"/>
                  <a:ext cx="6513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Ellipse 54"/>
                <p:cNvSpPr/>
                <p:nvPr/>
              </p:nvSpPr>
              <p:spPr>
                <a:xfrm>
                  <a:off x="3194701" y="4196584"/>
                  <a:ext cx="527050" cy="52705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56" name="Gerade Verbindung 31"/>
                <p:cNvCxnSpPr/>
                <p:nvPr/>
              </p:nvCxnSpPr>
              <p:spPr>
                <a:xfrm flipH="1" flipV="1">
                  <a:off x="3464578" y="4128080"/>
                  <a:ext cx="3" cy="297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Freihandform 49"/>
              <p:cNvSpPr/>
              <p:nvPr/>
            </p:nvSpPr>
            <p:spPr>
              <a:xfrm>
                <a:off x="394998" y="2824335"/>
                <a:ext cx="209550" cy="95250"/>
              </a:xfrm>
              <a:custGeom>
                <a:avLst/>
                <a:gdLst>
                  <a:gd name="connsiteX0" fmla="*/ 250825 w 250825"/>
                  <a:gd name="connsiteY0" fmla="*/ 0 h 66675"/>
                  <a:gd name="connsiteX1" fmla="*/ 0 w 250825"/>
                  <a:gd name="connsiteY1" fmla="*/ 0 h 66675"/>
                  <a:gd name="connsiteX2" fmla="*/ 0 w 250825"/>
                  <a:gd name="connsiteY2" fmla="*/ 66675 h 66675"/>
                  <a:gd name="connsiteX3" fmla="*/ 250825 w 250825"/>
                  <a:gd name="connsiteY3" fmla="*/ 0 h 66675"/>
                  <a:gd name="connsiteX0" fmla="*/ 250825 w 250825"/>
                  <a:gd name="connsiteY0" fmla="*/ 0 h 66675"/>
                  <a:gd name="connsiteX1" fmla="*/ 0 w 250825"/>
                  <a:gd name="connsiteY1" fmla="*/ 0 h 66675"/>
                  <a:gd name="connsiteX2" fmla="*/ 66675 w 250825"/>
                  <a:gd name="connsiteY2" fmla="*/ 66675 h 66675"/>
                  <a:gd name="connsiteX3" fmla="*/ 250825 w 250825"/>
                  <a:gd name="connsiteY3" fmla="*/ 0 h 66675"/>
                  <a:gd name="connsiteX0" fmla="*/ 250825 w 250825"/>
                  <a:gd name="connsiteY0" fmla="*/ 0 h 95250"/>
                  <a:gd name="connsiteX1" fmla="*/ 0 w 250825"/>
                  <a:gd name="connsiteY1" fmla="*/ 0 h 95250"/>
                  <a:gd name="connsiteX2" fmla="*/ 76200 w 250825"/>
                  <a:gd name="connsiteY2" fmla="*/ 95250 h 95250"/>
                  <a:gd name="connsiteX3" fmla="*/ 250825 w 250825"/>
                  <a:gd name="connsiteY3" fmla="*/ 0 h 95250"/>
                  <a:gd name="connsiteX0" fmla="*/ 209550 w 209550"/>
                  <a:gd name="connsiteY0" fmla="*/ 0 h 95250"/>
                  <a:gd name="connsiteX1" fmla="*/ 0 w 209550"/>
                  <a:gd name="connsiteY1" fmla="*/ 0 h 95250"/>
                  <a:gd name="connsiteX2" fmla="*/ 34925 w 209550"/>
                  <a:gd name="connsiteY2" fmla="*/ 95250 h 95250"/>
                  <a:gd name="connsiteX3" fmla="*/ 209550 w 209550"/>
                  <a:gd name="connsiteY3" fmla="*/ 0 h 95250"/>
                </a:gdLst>
                <a:ahLst/>
                <a:cxnLst>
                  <a:cxn ang="0">
                    <a:pos x="connsiteX0" y="connsiteY0"/>
                  </a:cxn>
                  <a:cxn ang="0">
                    <a:pos x="connsiteX1" y="connsiteY1"/>
                  </a:cxn>
                  <a:cxn ang="0">
                    <a:pos x="connsiteX2" y="connsiteY2"/>
                  </a:cxn>
                  <a:cxn ang="0">
                    <a:pos x="connsiteX3" y="connsiteY3"/>
                  </a:cxn>
                </a:cxnLst>
                <a:rect l="l" t="t" r="r" b="b"/>
                <a:pathLst>
                  <a:path w="209550" h="95250">
                    <a:moveTo>
                      <a:pt x="209550" y="0"/>
                    </a:moveTo>
                    <a:lnTo>
                      <a:pt x="0" y="0"/>
                    </a:lnTo>
                    <a:lnTo>
                      <a:pt x="34925" y="95250"/>
                    </a:lnTo>
                    <a:lnTo>
                      <a:pt x="209550" y="0"/>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grpSp>
      <p:sp>
        <p:nvSpPr>
          <p:cNvPr id="60" name="Freihandform 59"/>
          <p:cNvSpPr/>
          <p:nvPr/>
        </p:nvSpPr>
        <p:spPr>
          <a:xfrm rot="19260000">
            <a:off x="369176" y="2970417"/>
            <a:ext cx="275647" cy="209447"/>
          </a:xfrm>
          <a:custGeom>
            <a:avLst/>
            <a:gdLst>
              <a:gd name="connsiteX0" fmla="*/ 250825 w 250825"/>
              <a:gd name="connsiteY0" fmla="*/ 0 h 66675"/>
              <a:gd name="connsiteX1" fmla="*/ 0 w 250825"/>
              <a:gd name="connsiteY1" fmla="*/ 0 h 66675"/>
              <a:gd name="connsiteX2" fmla="*/ 0 w 250825"/>
              <a:gd name="connsiteY2" fmla="*/ 66675 h 66675"/>
              <a:gd name="connsiteX3" fmla="*/ 250825 w 250825"/>
              <a:gd name="connsiteY3" fmla="*/ 0 h 66675"/>
              <a:gd name="connsiteX0" fmla="*/ 250825 w 250825"/>
              <a:gd name="connsiteY0" fmla="*/ 0 h 66675"/>
              <a:gd name="connsiteX1" fmla="*/ 0 w 250825"/>
              <a:gd name="connsiteY1" fmla="*/ 0 h 66675"/>
              <a:gd name="connsiteX2" fmla="*/ 66675 w 250825"/>
              <a:gd name="connsiteY2" fmla="*/ 66675 h 66675"/>
              <a:gd name="connsiteX3" fmla="*/ 250825 w 250825"/>
              <a:gd name="connsiteY3" fmla="*/ 0 h 66675"/>
              <a:gd name="connsiteX0" fmla="*/ 250825 w 250825"/>
              <a:gd name="connsiteY0" fmla="*/ 0 h 95250"/>
              <a:gd name="connsiteX1" fmla="*/ 0 w 250825"/>
              <a:gd name="connsiteY1" fmla="*/ 0 h 95250"/>
              <a:gd name="connsiteX2" fmla="*/ 76200 w 250825"/>
              <a:gd name="connsiteY2" fmla="*/ 95250 h 95250"/>
              <a:gd name="connsiteX3" fmla="*/ 250825 w 250825"/>
              <a:gd name="connsiteY3" fmla="*/ 0 h 95250"/>
              <a:gd name="connsiteX0" fmla="*/ 209550 w 209550"/>
              <a:gd name="connsiteY0" fmla="*/ 0 h 95250"/>
              <a:gd name="connsiteX1" fmla="*/ 0 w 209550"/>
              <a:gd name="connsiteY1" fmla="*/ 0 h 95250"/>
              <a:gd name="connsiteX2" fmla="*/ 34925 w 209550"/>
              <a:gd name="connsiteY2" fmla="*/ 95250 h 95250"/>
              <a:gd name="connsiteX3" fmla="*/ 209550 w 209550"/>
              <a:gd name="connsiteY3" fmla="*/ 0 h 95250"/>
            </a:gdLst>
            <a:ahLst/>
            <a:cxnLst>
              <a:cxn ang="0">
                <a:pos x="connsiteX0" y="connsiteY0"/>
              </a:cxn>
              <a:cxn ang="0">
                <a:pos x="connsiteX1" y="connsiteY1"/>
              </a:cxn>
              <a:cxn ang="0">
                <a:pos x="connsiteX2" y="connsiteY2"/>
              </a:cxn>
              <a:cxn ang="0">
                <a:pos x="connsiteX3" y="connsiteY3"/>
              </a:cxn>
            </a:cxnLst>
            <a:rect l="l" t="t" r="r" b="b"/>
            <a:pathLst>
              <a:path w="209550" h="95250">
                <a:moveTo>
                  <a:pt x="209550" y="0"/>
                </a:moveTo>
                <a:lnTo>
                  <a:pt x="0" y="0"/>
                </a:lnTo>
                <a:lnTo>
                  <a:pt x="34925" y="95250"/>
                </a:lnTo>
                <a:lnTo>
                  <a:pt x="209550" y="0"/>
                </a:lnTo>
                <a:close/>
              </a:path>
            </a:pathLst>
          </a:cu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7" name="Rechteck 16"/>
          <p:cNvSpPr/>
          <p:nvPr/>
        </p:nvSpPr>
        <p:spPr>
          <a:xfrm>
            <a:off x="291733" y="1488645"/>
            <a:ext cx="5998606" cy="992579"/>
          </a:xfrm>
          <a:prstGeom prst="rect">
            <a:avLst/>
          </a:prstGeom>
        </p:spPr>
        <p:txBody>
          <a:bodyPr wrap="square">
            <a:spAutoFit/>
          </a:bodyPr>
          <a:lstStyle/>
          <a:p>
            <a:pPr>
              <a:spcAft>
                <a:spcPts val="300"/>
              </a:spcAft>
            </a:pPr>
            <a:r>
              <a:rPr lang="de-DE" sz="1400" b="1" dirty="0">
                <a:solidFill>
                  <a:schemeClr val="tx1">
                    <a:lumMod val="75000"/>
                    <a:lumOff val="25000"/>
                  </a:schemeClr>
                </a:solidFill>
                <a:latin typeface="Comic Sans MS" panose="030F0702030302020204" pitchFamily="66" charset="0"/>
              </a:rPr>
              <a:t>Tagesablauf </a:t>
            </a:r>
            <a:r>
              <a:rPr lang="de-DE" sz="1400" b="1" dirty="0" smtClean="0">
                <a:solidFill>
                  <a:schemeClr val="tx1">
                    <a:lumMod val="75000"/>
                    <a:lumOff val="25000"/>
                  </a:schemeClr>
                </a:solidFill>
                <a:latin typeface="Comic Sans MS" panose="030F0702030302020204" pitchFamily="66" charset="0"/>
              </a:rPr>
              <a:t>1/2</a:t>
            </a:r>
            <a:endParaRPr lang="de-DE" sz="1400" b="1" dirty="0">
              <a:solidFill>
                <a:schemeClr val="tx1">
                  <a:lumMod val="75000"/>
                  <a:lumOff val="25000"/>
                </a:schemeClr>
              </a:solidFill>
              <a:latin typeface="Comic Sans MS" panose="030F0702030302020204" pitchFamily="66" charset="0"/>
            </a:endParaRPr>
          </a:p>
          <a:p>
            <a:pPr>
              <a:spcAft>
                <a:spcPts val="300"/>
              </a:spcAft>
            </a:pPr>
            <a:r>
              <a:rPr lang="de-DE" sz="1400" dirty="0">
                <a:solidFill>
                  <a:schemeClr val="tx1">
                    <a:lumMod val="75000"/>
                    <a:lumOff val="25000"/>
                  </a:schemeClr>
                </a:solidFill>
                <a:latin typeface="Calibri" panose="020F0502020204030204" pitchFamily="34" charset="0"/>
              </a:rPr>
              <a:t>Und nun zum </a:t>
            </a:r>
            <a:r>
              <a:rPr lang="de-DE" sz="1400" dirty="0" smtClean="0">
                <a:solidFill>
                  <a:schemeClr val="tx1">
                    <a:lumMod val="75000"/>
                    <a:lumOff val="25000"/>
                  </a:schemeClr>
                </a:solidFill>
                <a:latin typeface="Calibri" panose="020F0502020204030204" pitchFamily="34" charset="0"/>
              </a:rPr>
              <a:t>konkreten Tagesablaufs </a:t>
            </a:r>
            <a:r>
              <a:rPr lang="de-DE" sz="1400" dirty="0">
                <a:solidFill>
                  <a:schemeClr val="tx1">
                    <a:lumMod val="75000"/>
                    <a:lumOff val="25000"/>
                  </a:schemeClr>
                </a:solidFill>
                <a:latin typeface="Calibri" panose="020F0502020204030204" pitchFamily="34" charset="0"/>
              </a:rPr>
              <a:t>mit den entsprechenden Symbolen. </a:t>
            </a:r>
            <a:br>
              <a:rPr lang="de-DE" sz="1400" dirty="0">
                <a:solidFill>
                  <a:schemeClr val="tx1">
                    <a:lumMod val="75000"/>
                    <a:lumOff val="25000"/>
                  </a:schemeClr>
                </a:solidFill>
                <a:latin typeface="Calibri" panose="020F0502020204030204" pitchFamily="34" charset="0"/>
              </a:rPr>
            </a:br>
            <a:r>
              <a:rPr lang="de-DE" sz="1400" dirty="0">
                <a:solidFill>
                  <a:schemeClr val="tx1">
                    <a:lumMod val="75000"/>
                    <a:lumOff val="25000"/>
                  </a:schemeClr>
                </a:solidFill>
                <a:latin typeface="Calibri" panose="020F0502020204030204" pitchFamily="34" charset="0"/>
              </a:rPr>
              <a:t>Im Plan selbst finden Sie dann nur noch das Symbol, keine weiteren Erklärungen mehr.</a:t>
            </a:r>
          </a:p>
        </p:txBody>
      </p:sp>
      <p:sp>
        <p:nvSpPr>
          <p:cNvPr id="73" name="Ellipse 72"/>
          <p:cNvSpPr/>
          <p:nvPr/>
        </p:nvSpPr>
        <p:spPr>
          <a:xfrm>
            <a:off x="191024" y="8634314"/>
            <a:ext cx="913787" cy="913787"/>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4" name="Picture 40" descr="G:\Weitere Aufträge\1 Montessori - Müller-Zastrau\1 Angefangene Projekte\1 Ferienbroschüre\Neue Symbole\finale Symbole\Tischdecken.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9029" y="8747115"/>
            <a:ext cx="639805" cy="650215"/>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5101389" y="3168371"/>
            <a:ext cx="4677344" cy="400110"/>
          </a:xfrm>
          <a:prstGeom prst="rect">
            <a:avLst/>
          </a:prstGeom>
        </p:spPr>
        <p:txBody>
          <a:bodyPr wrap="square">
            <a:spAutoFit/>
          </a:bodyPr>
          <a:lstStyle/>
          <a:p>
            <a:pPr>
              <a:buClr>
                <a:srgbClr val="FF3399"/>
              </a:buClr>
            </a:pPr>
            <a:r>
              <a:rPr lang="de-DE" sz="2000" dirty="0" smtClean="0">
                <a:solidFill>
                  <a:schemeClr val="tx1">
                    <a:lumMod val="75000"/>
                    <a:lumOff val="25000"/>
                  </a:schemeClr>
                </a:solidFill>
                <a:latin typeface="Calibri" panose="020F0502020204030204" pitchFamily="34" charset="0"/>
              </a:rPr>
              <a:t>. </a:t>
            </a:r>
            <a:endParaRPr lang="de-DE" sz="2000" dirty="0">
              <a:solidFill>
                <a:schemeClr val="tx1">
                  <a:lumMod val="75000"/>
                  <a:lumOff val="25000"/>
                </a:schemeClr>
              </a:solidFill>
              <a:latin typeface="Calibri" panose="020F0502020204030204" pitchFamily="34" charset="0"/>
            </a:endParaRPr>
          </a:p>
        </p:txBody>
      </p:sp>
      <p:sp>
        <p:nvSpPr>
          <p:cNvPr id="57" name="Textfeld 56"/>
          <p:cNvSpPr txBox="1"/>
          <p:nvPr/>
        </p:nvSpPr>
        <p:spPr>
          <a:xfrm>
            <a:off x="35278" y="1174765"/>
            <a:ext cx="575479" cy="169277"/>
          </a:xfrm>
          <a:prstGeom prst="rect">
            <a:avLst/>
          </a:prstGeom>
          <a:noFill/>
        </p:spPr>
        <p:txBody>
          <a:bodyPr wrap="none" lIns="0" tIns="0" rIns="0" bIns="0" rtlCol="0">
            <a:spAutoFit/>
          </a:bodyPr>
          <a:lstStyle/>
          <a:p>
            <a:pPr algn="ctr"/>
            <a:r>
              <a:rPr lang="de-DE" sz="1100" b="1" dirty="0" smtClean="0">
                <a:latin typeface="Comic Sans MS" panose="030F0702030302020204" pitchFamily="66" charset="0"/>
              </a:rPr>
              <a:t>Fasching</a:t>
            </a:r>
            <a:endParaRPr lang="de-DE" sz="600" dirty="0">
              <a:latin typeface="Comic Sans MS" panose="030F0702030302020204" pitchFamily="66" charset="0"/>
            </a:endParaRPr>
          </a:p>
        </p:txBody>
      </p:sp>
      <p:sp>
        <p:nvSpPr>
          <p:cNvPr id="29" name="Titel 28"/>
          <p:cNvSpPr>
            <a:spLocks noGrp="1"/>
          </p:cNvSpPr>
          <p:nvPr>
            <p:ph type="title"/>
          </p:nvPr>
        </p:nvSpPr>
        <p:spPr/>
        <p:txBody>
          <a:bodyPr/>
          <a:lstStyle/>
          <a:p>
            <a:endParaRPr lang="de-DE"/>
          </a:p>
        </p:txBody>
      </p:sp>
      <p:sp>
        <p:nvSpPr>
          <p:cNvPr id="3" name="Textfeld 2"/>
          <p:cNvSpPr txBox="1"/>
          <p:nvPr/>
        </p:nvSpPr>
        <p:spPr>
          <a:xfrm>
            <a:off x="6357009" y="9443713"/>
            <a:ext cx="282158" cy="215380"/>
          </a:xfrm>
          <a:prstGeom prst="rect">
            <a:avLst/>
          </a:prstGeom>
          <a:noFill/>
        </p:spPr>
        <p:txBody>
          <a:bodyPr wrap="square" lIns="0" tIns="0" rIns="0" bIns="0" rtlCol="0">
            <a:spAutoFit/>
          </a:bodyPr>
          <a:lstStyle/>
          <a:p>
            <a:pPr>
              <a:lnSpc>
                <a:spcPct val="108000"/>
              </a:lnSpc>
              <a:spcAft>
                <a:spcPts val="1008"/>
              </a:spcAft>
            </a:pPr>
            <a:r>
              <a:rPr lang="de-DE" sz="1400" dirty="0"/>
              <a:t>9</a:t>
            </a:r>
            <a:endParaRPr lang="de-DE" sz="1400" dirty="0" smtClean="0"/>
          </a:p>
        </p:txBody>
      </p:sp>
    </p:spTree>
    <p:extLst>
      <p:ext uri="{BB962C8B-B14F-4D97-AF65-F5344CB8AC3E}">
        <p14:creationId xmlns:p14="http://schemas.microsoft.com/office/powerpoint/2010/main" val="23844815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P Master 4_3_DE">
  <a:themeElements>
    <a:clrScheme name="Mercedes-Benz">
      <a:dk1>
        <a:sysClr val="windowText" lastClr="000000"/>
      </a:dk1>
      <a:lt1>
        <a:sysClr val="window" lastClr="FFFFFF"/>
      </a:lt1>
      <a:dk2>
        <a:srgbClr val="EAEAEA"/>
      </a:dk2>
      <a:lt2>
        <a:srgbClr val="B6BBC1"/>
      </a:lt2>
      <a:accent1>
        <a:srgbClr val="B6BBC1"/>
      </a:accent1>
      <a:accent2>
        <a:srgbClr val="00ADEF"/>
      </a:accent2>
      <a:accent3>
        <a:srgbClr val="0082E6"/>
      </a:accent3>
      <a:accent4>
        <a:srgbClr val="003366"/>
      </a:accent4>
      <a:accent5>
        <a:srgbClr val="333333"/>
      </a:accent5>
      <a:accent6>
        <a:srgbClr val="9F0002"/>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9525">
          <a:solidFill>
            <a:srgbClr val="333333"/>
          </a:solidFill>
        </a:ln>
      </a:spPr>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lnSpc>
            <a:spcPct val="108000"/>
          </a:lnSpc>
          <a:spcAft>
            <a:spcPts val="1008"/>
          </a:spcAft>
          <a:defRPr sz="20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nSpc>
            <a:spcPct val="108000"/>
          </a:lnSpc>
          <a:spcAft>
            <a:spcPts val="1008"/>
          </a:spcAft>
          <a:defRPr sz="2000" dirty="0" err="1" smtClean="0"/>
        </a:defPPr>
      </a:lstStyle>
    </a:txDef>
  </a:objectDefaults>
  <a:extraClrSchemeLst/>
</a:theme>
</file>

<file path=ppt/theme/theme2.xml><?xml version="1.0" encoding="utf-8"?>
<a:theme xmlns:a="http://schemas.openxmlformats.org/drawingml/2006/main" name="1_MP Master 4_3_DE">
  <a:themeElements>
    <a:clrScheme name="Mercedes-Benz">
      <a:dk1>
        <a:sysClr val="windowText" lastClr="000000"/>
      </a:dk1>
      <a:lt1>
        <a:sysClr val="window" lastClr="FFFFFF"/>
      </a:lt1>
      <a:dk2>
        <a:srgbClr val="EAEAEA"/>
      </a:dk2>
      <a:lt2>
        <a:srgbClr val="B6BBC1"/>
      </a:lt2>
      <a:accent1>
        <a:srgbClr val="B6BBC1"/>
      </a:accent1>
      <a:accent2>
        <a:srgbClr val="00ADEF"/>
      </a:accent2>
      <a:accent3>
        <a:srgbClr val="0082E6"/>
      </a:accent3>
      <a:accent4>
        <a:srgbClr val="003366"/>
      </a:accent4>
      <a:accent5>
        <a:srgbClr val="333333"/>
      </a:accent5>
      <a:accent6>
        <a:srgbClr val="9F0002"/>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9525">
          <a:solidFill>
            <a:srgbClr val="333333"/>
          </a:solidFill>
        </a:ln>
      </a:spPr>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lnSpc>
            <a:spcPct val="108000"/>
          </a:lnSpc>
          <a:spcAft>
            <a:spcPts val="1008"/>
          </a:spcAft>
          <a:defRPr sz="20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nSpc>
            <a:spcPct val="108000"/>
          </a:lnSpc>
          <a:spcAft>
            <a:spcPts val="1008"/>
          </a:spcAft>
          <a:defRPr sz="2000" dirty="0" err="1" smtClean="0"/>
        </a:defPPr>
      </a:lstStyle>
    </a:txDef>
  </a:objectDefaults>
  <a:extraClrSchemeLst/>
</a:theme>
</file>

<file path=ppt/theme/theme3.xml><?xml version="1.0" encoding="utf-8"?>
<a:theme xmlns:a="http://schemas.openxmlformats.org/drawingml/2006/main" name="Larissa">
  <a:themeElements>
    <a:clrScheme name="Mercedes Benz">
      <a:dk1>
        <a:sysClr val="windowText" lastClr="000000"/>
      </a:dk1>
      <a:lt1>
        <a:sysClr val="window" lastClr="FFFFFF"/>
      </a:lt1>
      <a:dk2>
        <a:srgbClr val="EAEAEA"/>
      </a:dk2>
      <a:lt2>
        <a:srgbClr val="B6BBC1"/>
      </a:lt2>
      <a:accent1>
        <a:srgbClr val="003366"/>
      </a:accent1>
      <a:accent2>
        <a:srgbClr val="00ADEF"/>
      </a:accent2>
      <a:accent3>
        <a:srgbClr val="0082E6"/>
      </a:accent3>
      <a:accent4>
        <a:srgbClr val="9F0002"/>
      </a:accent4>
      <a:accent5>
        <a:srgbClr val="999999"/>
      </a:accent5>
      <a:accent6>
        <a:srgbClr val="333333"/>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Mercedes Benz">
      <a:dk1>
        <a:sysClr val="windowText" lastClr="000000"/>
      </a:dk1>
      <a:lt1>
        <a:sysClr val="window" lastClr="FFFFFF"/>
      </a:lt1>
      <a:dk2>
        <a:srgbClr val="EAEAEA"/>
      </a:dk2>
      <a:lt2>
        <a:srgbClr val="B6BBC1"/>
      </a:lt2>
      <a:accent1>
        <a:srgbClr val="003366"/>
      </a:accent1>
      <a:accent2>
        <a:srgbClr val="00ADEF"/>
      </a:accent2>
      <a:accent3>
        <a:srgbClr val="0082E6"/>
      </a:accent3>
      <a:accent4>
        <a:srgbClr val="9F0002"/>
      </a:accent4>
      <a:accent5>
        <a:srgbClr val="999999"/>
      </a:accent5>
      <a:accent6>
        <a:srgbClr val="333333"/>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1265</Words>
  <Application>Microsoft Office PowerPoint</Application>
  <PresentationFormat>A4-Papier (210 x 297 mm)</PresentationFormat>
  <Paragraphs>410</Paragraphs>
  <Slides>12</Slides>
  <Notes>10</Notes>
  <HiddenSlides>0</HiddenSlides>
  <MMClips>0</MMClips>
  <ScaleCrop>false</ScaleCrop>
  <HeadingPairs>
    <vt:vector size="8" baseType="variant">
      <vt:variant>
        <vt:lpstr>Verwendete Schriftarten</vt:lpstr>
      </vt:variant>
      <vt:variant>
        <vt:i4>8</vt:i4>
      </vt:variant>
      <vt:variant>
        <vt:lpstr>Design</vt:lpstr>
      </vt:variant>
      <vt:variant>
        <vt:i4>2</vt:i4>
      </vt:variant>
      <vt:variant>
        <vt:lpstr>Eingebettete OLE-Server</vt:lpstr>
      </vt:variant>
      <vt:variant>
        <vt:i4>1</vt:i4>
      </vt:variant>
      <vt:variant>
        <vt:lpstr>Folientitel</vt:lpstr>
      </vt:variant>
      <vt:variant>
        <vt:i4>12</vt:i4>
      </vt:variant>
    </vt:vector>
  </HeadingPairs>
  <TitlesOfParts>
    <vt:vector size="23" baseType="lpstr">
      <vt:lpstr>Arial</vt:lpstr>
      <vt:lpstr>Calibri</vt:lpstr>
      <vt:lpstr>Comic Sans MS</vt:lpstr>
      <vt:lpstr>CorpoA</vt:lpstr>
      <vt:lpstr>CorpoS</vt:lpstr>
      <vt:lpstr>Symbol</vt:lpstr>
      <vt:lpstr>Wingdings</vt:lpstr>
      <vt:lpstr>Wingdings 3</vt:lpstr>
      <vt:lpstr>MP Master 4_3_DE</vt:lpstr>
      <vt:lpstr>1_MP Master 4_3_DE</vt:lpstr>
      <vt:lpstr>think-cell Folie</vt:lpstr>
      <vt:lpstr>PowerPoint-Präsentation</vt:lpstr>
      <vt:lpstr>PowerPoint-Präsentation</vt:lpstr>
      <vt:lpstr>PowerPoint-Präsentation</vt:lpstr>
      <vt:lpstr>PowerPoint-Präsentation</vt:lpstr>
      <vt:lpstr>PowerPoint-Präsentation</vt:lpstr>
      <vt:lpstr>6</vt:lpstr>
      <vt:lpstr>PowerPoint-Präsentation</vt:lpstr>
      <vt:lpstr>PowerPoint-Präsentation</vt:lpstr>
      <vt:lpstr>PowerPoint-Präsentation</vt:lpstr>
      <vt:lpstr>PowerPoint-Präsentation</vt:lpstr>
      <vt:lpstr>PowerPoint-Präsentation</vt:lpstr>
      <vt:lpstr>12</vt:lpstr>
    </vt:vector>
  </TitlesOfParts>
  <Company>Daimler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Rodriguez Romero, Martina (050-Extern)</dc:creator>
  <cp:lastModifiedBy>u404703</cp:lastModifiedBy>
  <cp:revision>839</cp:revision>
  <cp:lastPrinted>2018-01-24T08:59:41Z</cp:lastPrinted>
  <dcterms:created xsi:type="dcterms:W3CDTF">2015-06-25T15:16:27Z</dcterms:created>
  <dcterms:modified xsi:type="dcterms:W3CDTF">2018-01-24T09:01:00Z</dcterms:modified>
</cp:coreProperties>
</file>